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1"/>
  </p:notesMasterIdLst>
  <p:sldIdLst>
    <p:sldId id="260" r:id="rId2"/>
    <p:sldId id="257" r:id="rId3"/>
    <p:sldId id="263" r:id="rId4"/>
    <p:sldId id="269" r:id="rId5"/>
    <p:sldId id="264" r:id="rId6"/>
    <p:sldId id="270" r:id="rId7"/>
    <p:sldId id="272" r:id="rId8"/>
    <p:sldId id="288" r:id="rId9"/>
    <p:sldId id="287" r:id="rId10"/>
    <p:sldId id="290" r:id="rId11"/>
    <p:sldId id="291" r:id="rId12"/>
    <p:sldId id="293" r:id="rId13"/>
    <p:sldId id="268" r:id="rId14"/>
    <p:sldId id="276" r:id="rId15"/>
    <p:sldId id="278" r:id="rId16"/>
    <p:sldId id="296" r:id="rId17"/>
    <p:sldId id="294" r:id="rId18"/>
    <p:sldId id="295" r:id="rId19"/>
    <p:sldId id="301" r:id="rId20"/>
    <p:sldId id="297" r:id="rId21"/>
    <p:sldId id="279" r:id="rId22"/>
    <p:sldId id="284" r:id="rId23"/>
    <p:sldId id="282" r:id="rId24"/>
    <p:sldId id="283" r:id="rId25"/>
    <p:sldId id="302" r:id="rId26"/>
    <p:sldId id="305" r:id="rId27"/>
    <p:sldId id="306" r:id="rId28"/>
    <p:sldId id="304" r:id="rId29"/>
    <p:sldId id="285" r:id="rId30"/>
  </p:sldIdLst>
  <p:sldSz cx="12192000" cy="6858000"/>
  <p:notesSz cx="6858000" cy="9144000"/>
  <p:embeddedFontLst>
    <p:embeddedFont>
      <p:font typeface="a추리소설" panose="02020600000000000000" pitchFamily="18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hiller" panose="04020404031007020602" pitchFamily="82" charset="0"/>
      <p:regular r:id="rId39"/>
    </p:embeddedFont>
    <p:embeddedFont>
      <p:font typeface="Elder Futhark" panose="020B0603050302020204" pitchFamily="34" charset="0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  <a:srgbClr val="79A0A8"/>
    <a:srgbClr val="C3AA8E"/>
    <a:srgbClr val="1A212C"/>
    <a:srgbClr val="1C3038"/>
    <a:srgbClr val="A81A1C"/>
    <a:srgbClr val="B9C5C7"/>
    <a:srgbClr val="E13B9E"/>
    <a:srgbClr val="C9A4E4"/>
    <a:srgbClr val="D13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96445" autoAdjust="0"/>
  </p:normalViewPr>
  <p:slideViewPr>
    <p:cSldViewPr snapToGrid="0" showGuides="1">
      <p:cViewPr varScale="1">
        <p:scale>
          <a:sx n="118" d="100"/>
          <a:sy n="118" d="100"/>
        </p:scale>
        <p:origin x="198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재형" userId="c953af65-a220-40f8-9b11-e29da02892c7" providerId="ADAL" clId="{4867A81D-199F-473E-A095-FBAAEBA605CB}"/>
    <pc:docChg chg="modSld">
      <pc:chgData name="이재형" userId="c953af65-a220-40f8-9b11-e29da02892c7" providerId="ADAL" clId="{4867A81D-199F-473E-A095-FBAAEBA605CB}" dt="2019-07-01T04:53:11.090" v="1" actId="207"/>
      <pc:docMkLst>
        <pc:docMk/>
      </pc:docMkLst>
      <pc:sldChg chg="modSp">
        <pc:chgData name="이재형" userId="c953af65-a220-40f8-9b11-e29da02892c7" providerId="ADAL" clId="{4867A81D-199F-473E-A095-FBAAEBA605CB}" dt="2019-07-01T04:53:11.090" v="1" actId="207"/>
        <pc:sldMkLst>
          <pc:docMk/>
          <pc:sldMk cId="3444225761" sldId="306"/>
        </pc:sldMkLst>
        <pc:spChg chg="mod">
          <ac:chgData name="이재형" userId="c953af65-a220-40f8-9b11-e29da02892c7" providerId="ADAL" clId="{4867A81D-199F-473E-A095-FBAAEBA605CB}" dt="2019-07-01T04:53:11.090" v="1" actId="207"/>
          <ac:spMkLst>
            <pc:docMk/>
            <pc:sldMk cId="3444225761" sldId="306"/>
            <ac:spMk id="10" creationId="{70CB94FD-131F-44A1-8479-ADC1DDFE9FCD}"/>
          </ac:spMkLst>
        </pc:spChg>
        <pc:spChg chg="mod">
          <ac:chgData name="이재형" userId="c953af65-a220-40f8-9b11-e29da02892c7" providerId="ADAL" clId="{4867A81D-199F-473E-A095-FBAAEBA605CB}" dt="2019-07-01T04:53:11.090" v="1" actId="207"/>
          <ac:spMkLst>
            <pc:docMk/>
            <pc:sldMk cId="3444225761" sldId="306"/>
            <ac:spMk id="13" creationId="{1CED56D2-5297-4B27-B37B-CE43B97C6BCF}"/>
          </ac:spMkLst>
        </pc:spChg>
        <pc:spChg chg="mod">
          <ac:chgData name="이재형" userId="c953af65-a220-40f8-9b11-e29da02892c7" providerId="ADAL" clId="{4867A81D-199F-473E-A095-FBAAEBA605CB}" dt="2019-07-01T04:53:11.090" v="1" actId="207"/>
          <ac:spMkLst>
            <pc:docMk/>
            <pc:sldMk cId="3444225761" sldId="306"/>
            <ac:spMk id="14" creationId="{9EF588CD-E99D-4F24-8681-A15AF44E9FFF}"/>
          </ac:spMkLst>
        </pc:spChg>
        <pc:spChg chg="mod">
          <ac:chgData name="이재형" userId="c953af65-a220-40f8-9b11-e29da02892c7" providerId="ADAL" clId="{4867A81D-199F-473E-A095-FBAAEBA605CB}" dt="2019-07-01T04:53:11.090" v="1" actId="207"/>
          <ac:spMkLst>
            <pc:docMk/>
            <pc:sldMk cId="3444225761" sldId="306"/>
            <ac:spMk id="15" creationId="{A9B6305B-9071-460E-9123-7838901FA0A5}"/>
          </ac:spMkLst>
        </pc:spChg>
        <pc:spChg chg="mod">
          <ac:chgData name="이재형" userId="c953af65-a220-40f8-9b11-e29da02892c7" providerId="ADAL" clId="{4867A81D-199F-473E-A095-FBAAEBA605CB}" dt="2019-07-01T04:52:51.805" v="0" actId="207"/>
          <ac:spMkLst>
            <pc:docMk/>
            <pc:sldMk cId="3444225761" sldId="306"/>
            <ac:spMk id="16" creationId="{271B08A1-23D2-403F-A1E9-4E2B9153B8B9}"/>
          </ac:spMkLst>
        </pc:spChg>
        <pc:spChg chg="mod">
          <ac:chgData name="이재형" userId="c953af65-a220-40f8-9b11-e29da02892c7" providerId="ADAL" clId="{4867A81D-199F-473E-A095-FBAAEBA605CB}" dt="2019-07-01T04:53:11.090" v="1" actId="207"/>
          <ac:spMkLst>
            <pc:docMk/>
            <pc:sldMk cId="3444225761" sldId="306"/>
            <ac:spMk id="17" creationId="{003370E0-6E65-49B4-A3AF-B2D29E49060D}"/>
          </ac:spMkLst>
        </pc:spChg>
        <pc:spChg chg="mod">
          <ac:chgData name="이재형" userId="c953af65-a220-40f8-9b11-e29da02892c7" providerId="ADAL" clId="{4867A81D-199F-473E-A095-FBAAEBA605CB}" dt="2019-07-01T04:53:11.090" v="1" actId="207"/>
          <ac:spMkLst>
            <pc:docMk/>
            <pc:sldMk cId="3444225761" sldId="306"/>
            <ac:spMk id="18" creationId="{27F5973F-5A5C-430F-A95A-CBE83179138D}"/>
          </ac:spMkLst>
        </pc:spChg>
        <pc:cxnChg chg="mod">
          <ac:chgData name="이재형" userId="c953af65-a220-40f8-9b11-e29da02892c7" providerId="ADAL" clId="{4867A81D-199F-473E-A095-FBAAEBA605CB}" dt="2019-07-01T04:52:51.805" v="0" actId="207"/>
          <ac:cxnSpMkLst>
            <pc:docMk/>
            <pc:sldMk cId="3444225761" sldId="306"/>
            <ac:cxnSpMk id="19" creationId="{5710C3B3-99E0-4214-8134-70B400975869}"/>
          </ac:cxnSpMkLst>
        </pc:cxnChg>
        <pc:cxnChg chg="mod">
          <ac:chgData name="이재형" userId="c953af65-a220-40f8-9b11-e29da02892c7" providerId="ADAL" clId="{4867A81D-199F-473E-A095-FBAAEBA605CB}" dt="2019-07-01T04:53:11.090" v="1" actId="207"/>
          <ac:cxnSpMkLst>
            <pc:docMk/>
            <pc:sldMk cId="3444225761" sldId="306"/>
            <ac:cxnSpMk id="21" creationId="{97517581-644C-43F7-9B8B-7BF2FBCDFF5F}"/>
          </ac:cxnSpMkLst>
        </pc:cxnChg>
        <pc:cxnChg chg="mod">
          <ac:chgData name="이재형" userId="c953af65-a220-40f8-9b11-e29da02892c7" providerId="ADAL" clId="{4867A81D-199F-473E-A095-FBAAEBA605CB}" dt="2019-07-01T04:53:11.090" v="1" actId="207"/>
          <ac:cxnSpMkLst>
            <pc:docMk/>
            <pc:sldMk cId="3444225761" sldId="306"/>
            <ac:cxnSpMk id="23" creationId="{BAA16D42-EFFA-4146-83A1-1D36A8C0C9EA}"/>
          </ac:cxnSpMkLst>
        </pc:cxnChg>
        <pc:cxnChg chg="mod">
          <ac:chgData name="이재형" userId="c953af65-a220-40f8-9b11-e29da02892c7" providerId="ADAL" clId="{4867A81D-199F-473E-A095-FBAAEBA605CB}" dt="2019-07-01T04:52:51.805" v="0" actId="207"/>
          <ac:cxnSpMkLst>
            <pc:docMk/>
            <pc:sldMk cId="3444225761" sldId="306"/>
            <ac:cxnSpMk id="25" creationId="{B5B91823-ADDE-4E15-8B56-2B804FD37569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19050" cap="rnd">
              <a:solidFill>
                <a:srgbClr val="D4D4D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0.4</c:v>
                </c:pt>
                <c:pt idx="3">
                  <c:v>0.9</c:v>
                </c:pt>
                <c:pt idx="4">
                  <c:v>1</c:v>
                </c:pt>
                <c:pt idx="5">
                  <c:v>1.2</c:v>
                </c:pt>
                <c:pt idx="6">
                  <c:v>1.7</c:v>
                </c:pt>
                <c:pt idx="7">
                  <c:v>1.8</c:v>
                </c:pt>
                <c:pt idx="8">
                  <c:v>2</c:v>
                </c:pt>
                <c:pt idx="9">
                  <c:v>2.5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2D3-4626-A8C2-FAA7846E3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793856"/>
        <c:axId val="53794432"/>
      </c:scatterChart>
      <c:valAx>
        <c:axId val="53793856"/>
        <c:scaling>
          <c:orientation val="minMax"/>
          <c:max val="45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  <a:cs typeface="+mn-cs"/>
              </a:defRPr>
            </a:pPr>
            <a:endParaRPr lang="ko-KR"/>
          </a:p>
        </c:txPr>
        <c:crossAx val="53794432"/>
        <c:crosses val="autoZero"/>
        <c:crossBetween val="midCat"/>
        <c:majorUnit val="5"/>
      </c:valAx>
      <c:valAx>
        <c:axId val="53794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793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E63F4-6788-4137-A954-BE1CB1D0C24B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B98A2-83A8-453D-9193-71AB31093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44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</a:t>
            </a:r>
            <a:r>
              <a:rPr lang="ko-KR" altLang="en-US" dirty="0" err="1"/>
              <a:t>마더</a:t>
            </a:r>
            <a:r>
              <a:rPr lang="ko-KR" altLang="en-US" dirty="0"/>
              <a:t> </a:t>
            </a:r>
            <a:r>
              <a:rPr lang="ko-KR" altLang="en-US" dirty="0" err="1"/>
              <a:t>대레샤의</a:t>
            </a:r>
            <a:r>
              <a:rPr lang="ko-KR" altLang="en-US" dirty="0"/>
              <a:t> 기획 </a:t>
            </a:r>
            <a:r>
              <a:rPr lang="en-US" altLang="ko-KR" dirty="0"/>
              <a:t>The Orb</a:t>
            </a:r>
            <a:r>
              <a:rPr lang="ko-KR" altLang="en-US" dirty="0"/>
              <a:t> 발표 시작하겠습니다</a:t>
            </a:r>
            <a:r>
              <a:rPr lang="en-US" altLang="ko-KR" dirty="0"/>
              <a:t> (</a:t>
            </a:r>
            <a:r>
              <a:rPr lang="ko-KR" altLang="en-US" dirty="0"/>
              <a:t>박수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59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난이도가 </a:t>
            </a:r>
            <a:r>
              <a:rPr lang="ko-KR" altLang="en-US" dirty="0" err="1"/>
              <a:t>상승하게되면</a:t>
            </a:r>
            <a:r>
              <a:rPr lang="ko-KR" altLang="en-US" dirty="0"/>
              <a:t> 라인이 늘어나게 되는데요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42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노말난이도에선</a:t>
            </a:r>
            <a:r>
              <a:rPr lang="ko-KR" altLang="en-US" dirty="0"/>
              <a:t> 보스가 </a:t>
            </a:r>
            <a:r>
              <a:rPr lang="ko-KR" altLang="en-US" dirty="0" err="1"/>
              <a:t>두마리가</a:t>
            </a:r>
            <a:r>
              <a:rPr lang="ko-KR" altLang="en-US" dirty="0"/>
              <a:t> 나오는 대신 조금 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88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하드난이도에선 이렇게 </a:t>
            </a:r>
            <a:r>
              <a:rPr lang="ko-KR" altLang="en-US" dirty="0" err="1"/>
              <a:t>보스몹이</a:t>
            </a:r>
            <a:r>
              <a:rPr lang="ko-KR" altLang="en-US" dirty="0"/>
              <a:t> 하나만 나와요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615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과정에서 플레이어는 매 라운드마다 </a:t>
            </a:r>
            <a:endParaRPr lang="en-US" altLang="ko-KR" dirty="0"/>
          </a:p>
          <a:p>
            <a:r>
              <a:rPr lang="ko-KR" altLang="en-US" u="none" dirty="0"/>
              <a:t>빠르게 소환수의</a:t>
            </a:r>
            <a:r>
              <a:rPr lang="ko-KR" altLang="en-US" dirty="0"/>
              <a:t> 조합과 소환</a:t>
            </a:r>
            <a:r>
              <a:rPr lang="en-US" altLang="ko-KR" dirty="0"/>
              <a:t>, </a:t>
            </a:r>
            <a:r>
              <a:rPr lang="ko-KR" altLang="en-US" dirty="0"/>
              <a:t>배치를 </a:t>
            </a:r>
            <a:r>
              <a:rPr lang="ko-KR" altLang="en-US" dirty="0" err="1"/>
              <a:t>꾀해야합니다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주어진 준비시간 내에 빠르게 배치를 완성하기 위해 </a:t>
            </a:r>
            <a:endParaRPr lang="en-US" altLang="ko-KR" dirty="0"/>
          </a:p>
          <a:p>
            <a:r>
              <a:rPr lang="ko-KR" altLang="en-US" dirty="0"/>
              <a:t>전투하는 동안 다음 전략을 계속 생각해야하죠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갈수록 상승하는 난이도에 맞춰 플레이어는</a:t>
            </a:r>
            <a:endParaRPr lang="en-US" altLang="ko-KR" dirty="0"/>
          </a:p>
          <a:p>
            <a:r>
              <a:rPr lang="ko-KR" altLang="en-US" dirty="0"/>
              <a:t>스테이지가 </a:t>
            </a:r>
            <a:r>
              <a:rPr lang="ko-KR" altLang="en-US" dirty="0" err="1"/>
              <a:t>끝날때까지</a:t>
            </a:r>
            <a:r>
              <a:rPr lang="ko-KR" altLang="en-US" dirty="0"/>
              <a:t> 끊임없이 생각해야합니다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04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하나의 스테이지를 통해 플레이어는</a:t>
            </a:r>
            <a:endParaRPr lang="en-US" altLang="ko-KR" dirty="0"/>
          </a:p>
          <a:p>
            <a:r>
              <a:rPr lang="ko-KR" altLang="en-US" dirty="0"/>
              <a:t>자신의 </a:t>
            </a:r>
            <a:r>
              <a:rPr lang="ko-KR" altLang="en-US" dirty="0" err="1"/>
              <a:t>운빨을</a:t>
            </a:r>
            <a:r>
              <a:rPr lang="ko-KR" altLang="en-US" dirty="0"/>
              <a:t> 테스트하고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다음 난이도에 </a:t>
            </a:r>
            <a:r>
              <a:rPr lang="ko-KR" altLang="en-US" dirty="0" err="1"/>
              <a:t>도전하게되고</a:t>
            </a:r>
            <a:r>
              <a:rPr lang="en-US" altLang="ko-KR" dirty="0"/>
              <a:t>, </a:t>
            </a:r>
            <a:r>
              <a:rPr lang="ko-KR" altLang="en-US" dirty="0"/>
              <a:t>클리어하면서 성취감을 </a:t>
            </a:r>
            <a:r>
              <a:rPr lang="ko-KR" altLang="en-US" dirty="0" err="1"/>
              <a:t>얻게됩니다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이게 저희가 주고 싶은 주요 </a:t>
            </a:r>
            <a:r>
              <a:rPr lang="ko-KR" altLang="en-US" dirty="0" err="1"/>
              <a:t>재미인것이죠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운빨은</a:t>
            </a:r>
            <a:r>
              <a:rPr lang="ko-KR" altLang="en-US" dirty="0"/>
              <a:t> 소환수를 </a:t>
            </a:r>
            <a:r>
              <a:rPr lang="ko-KR" altLang="en-US" dirty="0" err="1"/>
              <a:t>뽑을때</a:t>
            </a:r>
            <a:r>
              <a:rPr lang="en-US" altLang="ko-KR" dirty="0"/>
              <a:t> </a:t>
            </a:r>
            <a:r>
              <a:rPr lang="ko-KR" altLang="en-US" dirty="0"/>
              <a:t>어떤 종류를</a:t>
            </a:r>
            <a:r>
              <a:rPr lang="en-US" altLang="ko-KR" dirty="0"/>
              <a:t>, </a:t>
            </a:r>
            <a:r>
              <a:rPr lang="ko-KR" altLang="en-US" dirty="0"/>
              <a:t>어떤 번호를 갖고 나올지를 운으로 </a:t>
            </a:r>
            <a:r>
              <a:rPr lang="ko-KR" altLang="en-US" dirty="0" err="1"/>
              <a:t>뽑는건데요</a:t>
            </a:r>
            <a:endParaRPr lang="en-US" altLang="ko-KR" dirty="0"/>
          </a:p>
          <a:p>
            <a:r>
              <a:rPr lang="ko-KR" altLang="en-US" dirty="0"/>
              <a:t>이거에 관해선 뒤에서 설명을 </a:t>
            </a:r>
            <a:r>
              <a:rPr lang="ko-KR" altLang="en-US" dirty="0" err="1"/>
              <a:t>드릴게요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689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컨텐츠는 이렇게 크게 </a:t>
            </a:r>
            <a:r>
              <a:rPr lang="en-US" altLang="ko-KR" dirty="0"/>
              <a:t>3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78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영혼을 소모하여 소환수를 뽑으면 랜덤의 하급 소환수를 뽑습니다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소환수마다 고유 번호를 하나씩 달고 나오는데</a:t>
            </a:r>
            <a:endParaRPr lang="en-US" altLang="ko-KR" dirty="0"/>
          </a:p>
          <a:p>
            <a:r>
              <a:rPr lang="ko-KR" altLang="en-US" dirty="0"/>
              <a:t>이 번호의 필드에 배치한다면 시너지효과를 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870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</a:t>
            </a:r>
            <a:r>
              <a:rPr lang="en-US" altLang="ko-KR" dirty="0"/>
              <a:t>UI</a:t>
            </a:r>
            <a:r>
              <a:rPr lang="ko-KR" altLang="en-US" dirty="0"/>
              <a:t>에서 가운데 상자를 클릭해 내리면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23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조합대와 보유한 유닛을 보여주는 창고가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창고에서 유닛을 선택해 조합대에 올릴 수도</a:t>
            </a:r>
            <a:r>
              <a:rPr lang="en-US" altLang="ko-KR" dirty="0"/>
              <a:t>, </a:t>
            </a:r>
            <a:r>
              <a:rPr lang="ko-KR" altLang="en-US" dirty="0"/>
              <a:t>필드에 배치할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창고를 옆으로 스크롤해서 더 많은 유닛을 볼 수 </a:t>
            </a:r>
            <a:r>
              <a:rPr lang="ko-KR" altLang="en-US" dirty="0" err="1"/>
              <a:t>있구요</a:t>
            </a:r>
            <a:endParaRPr lang="en-US" altLang="ko-KR" dirty="0"/>
          </a:p>
          <a:p>
            <a:r>
              <a:rPr lang="ko-KR" altLang="en-US" dirty="0"/>
              <a:t>조합대에 올리면 좌측의 두개는 </a:t>
            </a:r>
            <a:r>
              <a:rPr lang="ko-KR" altLang="en-US" dirty="0" err="1"/>
              <a:t>조합유닛</a:t>
            </a:r>
            <a:endParaRPr lang="en-US" altLang="ko-KR" dirty="0"/>
          </a:p>
          <a:p>
            <a:r>
              <a:rPr lang="ko-KR" altLang="en-US" dirty="0"/>
              <a:t>우측의 하나는 조합할 때 추가적으로 넣을 수 있는 칸인데요</a:t>
            </a:r>
            <a:endParaRPr lang="en-US" altLang="ko-KR" dirty="0"/>
          </a:p>
          <a:p>
            <a:r>
              <a:rPr lang="ko-KR" altLang="en-US" dirty="0"/>
              <a:t>이 칸에 넣은 소환수의 번호에 따라서 나오게 되는 상위 유닛의 번호를</a:t>
            </a:r>
            <a:endParaRPr lang="en-US" altLang="ko-KR" dirty="0"/>
          </a:p>
          <a:p>
            <a:r>
              <a:rPr lang="ko-KR" altLang="en-US" dirty="0"/>
              <a:t>이 번호 주변의 번호로 나오게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999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소환수들은 딜러</a:t>
            </a:r>
            <a:r>
              <a:rPr lang="en-US" altLang="ko-KR" dirty="0"/>
              <a:t>, </a:t>
            </a:r>
            <a:r>
              <a:rPr lang="ko-KR" altLang="en-US" dirty="0"/>
              <a:t>탱커</a:t>
            </a:r>
            <a:r>
              <a:rPr lang="en-US" altLang="ko-KR" dirty="0"/>
              <a:t>, </a:t>
            </a:r>
            <a:r>
              <a:rPr lang="ko-KR" altLang="en-US" dirty="0"/>
              <a:t>서포터 세가지의 클래스와</a:t>
            </a:r>
            <a:endParaRPr lang="en-US" altLang="ko-KR" dirty="0"/>
          </a:p>
          <a:p>
            <a:r>
              <a:rPr lang="ko-KR" altLang="en-US" dirty="0"/>
              <a:t>하급</a:t>
            </a:r>
            <a:r>
              <a:rPr lang="en-US" altLang="ko-KR" dirty="0"/>
              <a:t>, </a:t>
            </a:r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고급</a:t>
            </a:r>
            <a:r>
              <a:rPr lang="en-US" altLang="ko-KR" dirty="0"/>
              <a:t>, </a:t>
            </a:r>
            <a:r>
              <a:rPr lang="ko-KR" altLang="en-US" dirty="0"/>
              <a:t>희귀의 네가지 </a:t>
            </a:r>
            <a:r>
              <a:rPr lang="ko-KR" altLang="en-US" dirty="0" err="1"/>
              <a:t>티어로</a:t>
            </a:r>
            <a:r>
              <a:rPr lang="ko-KR" altLang="en-US" dirty="0"/>
              <a:t> 나뉘어져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상위 </a:t>
            </a:r>
            <a:r>
              <a:rPr lang="ko-KR" altLang="en-US" dirty="0" err="1"/>
              <a:t>티어의</a:t>
            </a:r>
            <a:r>
              <a:rPr lang="ko-KR" altLang="en-US" dirty="0"/>
              <a:t> 유닛을 뽑기 위해선 아무 하위 </a:t>
            </a:r>
            <a:r>
              <a:rPr lang="ko-KR" altLang="en-US" dirty="0" err="1"/>
              <a:t>티어의</a:t>
            </a:r>
            <a:r>
              <a:rPr lang="ko-KR" altLang="en-US" dirty="0"/>
              <a:t> 유닛을 </a:t>
            </a:r>
            <a:r>
              <a:rPr lang="ko-KR" altLang="en-US" dirty="0" err="1"/>
              <a:t>두마리</a:t>
            </a:r>
            <a:r>
              <a:rPr lang="ko-KR" altLang="en-US" dirty="0"/>
              <a:t> 넣어서 조합하면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03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게임의 개요와 컨셉들을 말씀드리고</a:t>
            </a:r>
            <a:endParaRPr lang="en-US" altLang="ko-KR" dirty="0"/>
          </a:p>
          <a:p>
            <a:r>
              <a:rPr lang="ko-KR" altLang="en-US" dirty="0"/>
              <a:t>게임 진행방식이 </a:t>
            </a:r>
            <a:r>
              <a:rPr lang="ko-KR" altLang="en-US" dirty="0" err="1"/>
              <a:t>어떤지</a:t>
            </a:r>
            <a:endParaRPr lang="en-US" altLang="ko-KR" dirty="0"/>
          </a:p>
          <a:p>
            <a:r>
              <a:rPr lang="ko-KR" altLang="en-US" dirty="0"/>
              <a:t>어떤 재미요소가 있는지</a:t>
            </a:r>
            <a:endParaRPr lang="en-US" altLang="ko-KR" dirty="0"/>
          </a:p>
          <a:p>
            <a:r>
              <a:rPr lang="ko-KR" altLang="en-US" dirty="0"/>
              <a:t>컨텐츠들과 그래픽 컨셉을 보여드리도록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637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소환수들을 배치할 땐 신중하게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왼쪽 칸을 비워 놓으면 왕국군이 싸우지않고 들어와서 소환사를 공격하기 때문에</a:t>
            </a:r>
            <a:endParaRPr lang="en-US" altLang="ko-KR" dirty="0"/>
          </a:p>
          <a:p>
            <a:r>
              <a:rPr lang="ko-KR" altLang="en-US" dirty="0"/>
              <a:t>왕국군의 </a:t>
            </a:r>
            <a:r>
              <a:rPr lang="ko-KR" altLang="en-US" dirty="0" err="1"/>
              <a:t>침투로에</a:t>
            </a:r>
            <a:r>
              <a:rPr lang="ko-KR" altLang="en-US" dirty="0"/>
              <a:t> 꼭 소환수를 </a:t>
            </a:r>
            <a:r>
              <a:rPr lang="ko-KR" altLang="en-US" dirty="0" err="1"/>
              <a:t>배치해야합니다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그렇게되면</a:t>
            </a:r>
            <a:r>
              <a:rPr lang="ko-KR" altLang="en-US" dirty="0"/>
              <a:t> 왕국군은 앞의 </a:t>
            </a:r>
            <a:r>
              <a:rPr lang="ko-KR" altLang="en-US" dirty="0" err="1"/>
              <a:t>두칸에</a:t>
            </a:r>
            <a:r>
              <a:rPr lang="ko-KR" altLang="en-US" dirty="0"/>
              <a:t> 있는 소환수를 먼저 공격합니다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19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난이도는 </a:t>
            </a:r>
            <a:r>
              <a:rPr lang="ko-KR" altLang="en-US" dirty="0" err="1"/>
              <a:t>이지노말하드로</a:t>
            </a:r>
            <a:r>
              <a:rPr lang="ko-KR" altLang="en-US" dirty="0"/>
              <a:t>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난이도가 올라갈수록 전투를 준비할 수 있는 시간이 줄어들고</a:t>
            </a:r>
            <a:endParaRPr lang="en-US" altLang="ko-KR" dirty="0"/>
          </a:p>
          <a:p>
            <a:r>
              <a:rPr lang="ko-KR" altLang="en-US" dirty="0"/>
              <a:t>적들도 더욱 강해지며 라인까지 늘어나죠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난이도의 상승폭이 엄청나게 커집니다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게임을 시작할 때 이전 스테이지에서 함께했던 소환수를</a:t>
            </a:r>
            <a:endParaRPr lang="en-US" altLang="ko-KR" dirty="0"/>
          </a:p>
          <a:p>
            <a:r>
              <a:rPr lang="ko-KR" altLang="en-US" dirty="0"/>
              <a:t>신중하게 선택하여 동행해야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괜찮은 소환수를 이전 스테이지에서 뽑지 못했다면</a:t>
            </a:r>
            <a:endParaRPr lang="en-US" altLang="ko-KR" dirty="0"/>
          </a:p>
          <a:p>
            <a:r>
              <a:rPr lang="ko-KR" altLang="en-US" dirty="0"/>
              <a:t>플레이어는 또다시 아래의 난이도에 도전을 </a:t>
            </a:r>
            <a:r>
              <a:rPr lang="ko-KR" altLang="en-US" dirty="0" err="1"/>
              <a:t>해야겠죠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71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어떤식으로</a:t>
            </a:r>
            <a:r>
              <a:rPr lang="ko-KR" altLang="en-US" sz="1200" dirty="0">
                <a:effectLst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느낌을</a:t>
            </a:r>
            <a:r>
              <a:rPr lang="ko-KR" altLang="en-US" sz="1200" dirty="0">
                <a:effectLst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줄거냐면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거무튀튀한 캐릭터 베이스에다가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방어구를 입혀줘서 어떤 직업의 소환수인지 보여주고</a:t>
            </a:r>
            <a:endParaRPr lang="ko-KR" altLang="en-US" dirty="0">
              <a:effectLst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무기와 액세서리로 이 소환수의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티어를</a:t>
            </a:r>
            <a:r>
              <a:rPr lang="ko-KR" altLang="en-US" sz="1200" dirty="0">
                <a:effectLst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보여줄겁니다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.1</a:t>
            </a: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92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느낌은 </a:t>
            </a:r>
            <a:r>
              <a:rPr lang="ko-KR" altLang="en-US" dirty="0" err="1"/>
              <a:t>다키스트던전의</a:t>
            </a:r>
            <a:r>
              <a:rPr lang="ko-KR" altLang="en-US" dirty="0"/>
              <a:t> 캐릭터들처럼 </a:t>
            </a:r>
            <a:r>
              <a:rPr lang="ko-KR" altLang="en-US" dirty="0" err="1"/>
              <a:t>어두컴컴칙칙하죠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921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왕국군</a:t>
            </a:r>
            <a:r>
              <a:rPr lang="ko-KR" altLang="en-US" dirty="0"/>
              <a:t> 또한 비슷한 느낌입니다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대신 </a:t>
            </a:r>
            <a:r>
              <a:rPr lang="ko-KR" altLang="en-US" dirty="0" err="1"/>
              <a:t>이친구들은</a:t>
            </a:r>
            <a:r>
              <a:rPr lang="ko-KR" altLang="en-US" dirty="0"/>
              <a:t> 위에서 밑으로 내려오는데 얼굴이 보이기 때문에</a:t>
            </a:r>
            <a:endParaRPr lang="en-US" altLang="ko-KR" dirty="0"/>
          </a:p>
          <a:p>
            <a:r>
              <a:rPr lang="ko-KR" altLang="en-US" dirty="0"/>
              <a:t>전부 얼굴을 덮는 투구를 씌우기로 했어요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89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왕국군</a:t>
            </a:r>
            <a:r>
              <a:rPr lang="ko-KR" altLang="en-US" dirty="0"/>
              <a:t> 또한 비슷한 느낌입니다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대신 </a:t>
            </a:r>
            <a:r>
              <a:rPr lang="ko-KR" altLang="en-US" dirty="0" err="1"/>
              <a:t>이친구들은</a:t>
            </a:r>
            <a:r>
              <a:rPr lang="ko-KR" altLang="en-US" dirty="0"/>
              <a:t> 위에서 밑으로 내려오는데 얼굴이 보이기 때문에</a:t>
            </a:r>
            <a:endParaRPr lang="en-US" altLang="ko-KR" dirty="0"/>
          </a:p>
          <a:p>
            <a:r>
              <a:rPr lang="ko-KR" altLang="en-US" dirty="0"/>
              <a:t>전부 얼굴을 덮는 투구를 씌우기로 했어요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19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왕국군</a:t>
            </a:r>
            <a:r>
              <a:rPr lang="ko-KR" altLang="en-US" dirty="0"/>
              <a:t> 또한 비슷한 느낌입니다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대신 </a:t>
            </a:r>
            <a:r>
              <a:rPr lang="ko-KR" altLang="en-US" dirty="0" err="1"/>
              <a:t>이친구들은</a:t>
            </a:r>
            <a:r>
              <a:rPr lang="ko-KR" altLang="en-US" dirty="0"/>
              <a:t> 위에서 밑으로 내려오는데 얼굴이 보이기 때문에</a:t>
            </a:r>
            <a:endParaRPr lang="en-US" altLang="ko-KR" dirty="0"/>
          </a:p>
          <a:p>
            <a:r>
              <a:rPr lang="ko-KR" altLang="en-US" dirty="0"/>
              <a:t>전부 얼굴을 덮는 투구를 씌우기로 했어요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35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왕국군</a:t>
            </a:r>
            <a:r>
              <a:rPr lang="ko-KR" altLang="en-US" dirty="0"/>
              <a:t> 또한 비슷한 느낌입니다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대신 </a:t>
            </a:r>
            <a:r>
              <a:rPr lang="ko-KR" altLang="en-US" dirty="0" err="1"/>
              <a:t>이친구들은</a:t>
            </a:r>
            <a:r>
              <a:rPr lang="ko-KR" altLang="en-US" dirty="0"/>
              <a:t> 위에서 밑으로 내려오는데 얼굴이 보이기 때문에</a:t>
            </a:r>
            <a:endParaRPr lang="en-US" altLang="ko-KR" dirty="0"/>
          </a:p>
          <a:p>
            <a:r>
              <a:rPr lang="ko-KR" altLang="en-US" dirty="0"/>
              <a:t>전부 얼굴을 덮는 투구를 씌우기로 했어요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613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왕국군</a:t>
            </a:r>
            <a:r>
              <a:rPr lang="ko-KR" altLang="en-US" dirty="0"/>
              <a:t> 또한 비슷한 느낌입니다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대신 </a:t>
            </a:r>
            <a:r>
              <a:rPr lang="ko-KR" altLang="en-US" dirty="0" err="1"/>
              <a:t>이친구들은</a:t>
            </a:r>
            <a:r>
              <a:rPr lang="ko-KR" altLang="en-US" dirty="0"/>
              <a:t> 위에서 밑으로 내려오는데 얼굴이 보이기 때문에</a:t>
            </a:r>
            <a:endParaRPr lang="en-US" altLang="ko-KR" dirty="0"/>
          </a:p>
          <a:p>
            <a:r>
              <a:rPr lang="ko-KR" altLang="en-US" dirty="0"/>
              <a:t>전부 얼굴을 덮는 투구를 씌우기로 했어요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2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4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게임은 안드로이드 플랫폼의 실시간 전략 </a:t>
            </a:r>
            <a:r>
              <a:rPr lang="ko-KR" altLang="en-US" dirty="0" err="1"/>
              <a:t>로그라이크</a:t>
            </a:r>
            <a:r>
              <a:rPr lang="ko-KR" altLang="en-US" dirty="0"/>
              <a:t> 디펜스게임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6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하드한</a:t>
            </a:r>
            <a:r>
              <a:rPr lang="ko-KR" altLang="en-US" dirty="0"/>
              <a:t> 전략게임을 좋아하는 유저층들을 타겟으로 </a:t>
            </a:r>
            <a:r>
              <a:rPr lang="ko-KR" altLang="en-US" dirty="0" err="1"/>
              <a:t>하고있구요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이때문에 중세 </a:t>
            </a:r>
            <a:r>
              <a:rPr lang="ko-KR" altLang="en-US" dirty="0" err="1"/>
              <a:t>다크</a:t>
            </a:r>
            <a:r>
              <a:rPr lang="ko-KR" altLang="en-US" dirty="0"/>
              <a:t> 판타지 세계관을 배경으로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저희 팀원분들이 </a:t>
            </a:r>
            <a:r>
              <a:rPr lang="ko-KR" altLang="en-US" dirty="0" err="1"/>
              <a:t>다크</a:t>
            </a:r>
            <a:r>
              <a:rPr lang="ko-KR" altLang="en-US" dirty="0"/>
              <a:t> 판타지를 좋아하는 이유도 있어요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24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</a:t>
            </a:r>
            <a:r>
              <a:rPr lang="ko-KR" altLang="en-US" dirty="0" err="1"/>
              <a:t>내용이냐면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주인공인 왕국 소환사가 탈주했어요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얘가 탈주하면서 영혼을 모으는 구슬을 </a:t>
            </a:r>
            <a:r>
              <a:rPr lang="ko-KR" altLang="en-US" dirty="0" err="1"/>
              <a:t>훔쳐온거에요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왕국군들이 이걸 </a:t>
            </a:r>
            <a:r>
              <a:rPr lang="ko-KR" altLang="en-US" dirty="0" err="1"/>
              <a:t>찾을려고</a:t>
            </a:r>
            <a:r>
              <a:rPr lang="ko-KR" altLang="en-US" dirty="0"/>
              <a:t> 밤마다 소환사를 잡으러 오고</a:t>
            </a:r>
            <a:endParaRPr lang="en-US" altLang="ko-KR" dirty="0"/>
          </a:p>
          <a:p>
            <a:r>
              <a:rPr lang="ko-KR" altLang="en-US" dirty="0"/>
              <a:t>소환사는 영혼으로 소환수를 소환해 왕국군을 죽여 영혼을 또 모으죠</a:t>
            </a:r>
            <a:endParaRPr lang="en-US" altLang="ko-KR" dirty="0"/>
          </a:p>
          <a:p>
            <a:r>
              <a:rPr lang="ko-KR" altLang="en-US" dirty="0"/>
              <a:t>이를 통해 소환사가 </a:t>
            </a:r>
            <a:r>
              <a:rPr lang="ko-KR" altLang="en-US" dirty="0" err="1"/>
              <a:t>강해지려하는</a:t>
            </a:r>
            <a:r>
              <a:rPr lang="ko-KR" altLang="en-US" dirty="0"/>
              <a:t>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179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게임을 시작하면 맨 먼저 난이도와 이전 게임에서 함께했던 소환수를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생성된 스테이지는 총 </a:t>
            </a:r>
            <a:r>
              <a:rPr lang="en-US" altLang="ko-KR" dirty="0"/>
              <a:t>15</a:t>
            </a:r>
            <a:r>
              <a:rPr lang="ko-KR" altLang="en-US" dirty="0"/>
              <a:t>라운드로 구성되어 있는데요</a:t>
            </a:r>
            <a:endParaRPr lang="en-US" altLang="ko-KR" dirty="0"/>
          </a:p>
          <a:p>
            <a:r>
              <a:rPr lang="ko-KR" altLang="en-US" dirty="0"/>
              <a:t>각 라운드마다 준비하는 낮시간과 전투하는 밤시간이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629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화면의 예시입니다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낮 시간에는 소환수를 소환합니다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 </a:t>
            </a:r>
            <a:r>
              <a:rPr lang="en-US" altLang="ko-KR" dirty="0"/>
              <a:t>9</a:t>
            </a:r>
            <a:r>
              <a:rPr lang="ko-KR" altLang="en-US" dirty="0"/>
              <a:t>마리의 소환수밖에 소환하지 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</a:t>
            </a:r>
            <a:r>
              <a:rPr lang="en-US" altLang="ko-KR" dirty="0"/>
              <a:t>UI</a:t>
            </a:r>
            <a:r>
              <a:rPr lang="ko-KR" altLang="en-US" dirty="0"/>
              <a:t>는 왼쪽은 보유중인 영혼 즉 게임내 화폐이고</a:t>
            </a:r>
            <a:endParaRPr lang="en-US" altLang="ko-KR" dirty="0"/>
          </a:p>
          <a:p>
            <a:r>
              <a:rPr lang="ko-KR" altLang="en-US" dirty="0"/>
              <a:t>오른쪽은 이번 스테이지에 등장할 왕국군의 숫자입니다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추가</a:t>
            </a:r>
            <a:r>
              <a:rPr lang="en-US" altLang="ko-KR" baseline="0" dirty="0"/>
              <a:t> - </a:t>
            </a:r>
            <a:r>
              <a:rPr lang="ko-KR" altLang="en-US" baseline="0" dirty="0"/>
              <a:t>또 밤낮이 바뀔 때는 따로 타이머나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추가 없이 배경의 색이 바뀌는 효과로 타이머의 기능을 대체하였습니다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캐릭터를 드래그하면 </a:t>
            </a:r>
            <a:r>
              <a:rPr lang="ko-KR" altLang="en-US" baseline="0" dirty="0" err="1"/>
              <a:t>빙고판이</a:t>
            </a:r>
            <a:r>
              <a:rPr lang="ko-KR" altLang="en-US" baseline="0" dirty="0"/>
              <a:t> 활성화된다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6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밤이 시작되면 왕국군이 위에서 내려옵니다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이지난이도라 </a:t>
            </a:r>
            <a:r>
              <a:rPr lang="ko-KR" altLang="en-US" dirty="0" err="1"/>
              <a:t>한줄로밖에</a:t>
            </a:r>
            <a:r>
              <a:rPr lang="ko-KR" altLang="en-US" dirty="0"/>
              <a:t> </a:t>
            </a:r>
            <a:r>
              <a:rPr lang="ko-KR" altLang="en-US" dirty="0" err="1"/>
              <a:t>안내려와요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18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라운드마다 보스가 등장합니다</a:t>
            </a:r>
            <a:endParaRPr lang="en-US" altLang="ko-KR" dirty="0"/>
          </a:p>
          <a:p>
            <a:r>
              <a:rPr lang="ko-KR" altLang="en-US" dirty="0"/>
              <a:t>보스를 처치하게 되면 많은 영혼을 수급할 수 있어요</a:t>
            </a:r>
            <a:endParaRPr lang="en-US" altLang="ko-KR" dirty="0"/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반면에 처치하지 못하면 그대로 스테이지에서 패배하게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B98A2-83A8-453D-9193-71AB31093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9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1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6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39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551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66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34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6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04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7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46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58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F5BEC-E993-4086-AC43-91E00CCBCAB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EC9D6-BCF6-4E38-90BE-8965B69B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181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13.svg"/><Relationship Id="rId4" Type="http://schemas.microsoft.com/office/2007/relationships/hdphoto" Target="../media/hdphoto3.wdp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15.svg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15.svg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microsoft.com/office/2007/relationships/hdphoto" Target="../media/hdphoto3.wdp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microsoft.com/office/2007/relationships/hdphoto" Target="../media/hdphoto6.wdp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microsoft.com/office/2007/relationships/hdphoto" Target="../media/hdphoto9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8.wdp"/><Relationship Id="rId4" Type="http://schemas.openxmlformats.org/officeDocument/2006/relationships/image" Target="../media/image37.png"/><Relationship Id="rId9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microsoft.com/office/2007/relationships/hdphoto" Target="../media/hdphoto11.wdp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15.svg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D14538E-F8F3-407F-A199-3E343F5215EB}"/>
              </a:ext>
            </a:extLst>
          </p:cNvPr>
          <p:cNvSpPr txBox="1"/>
          <p:nvPr/>
        </p:nvSpPr>
        <p:spPr>
          <a:xfrm>
            <a:off x="3383805" y="3070813"/>
            <a:ext cx="5567483" cy="1107996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D4D4D4"/>
                </a:solidFill>
                <a:latin typeface="Chiller" panose="04020404031007020602" pitchFamily="82" charset="0"/>
                <a:ea typeface="궁서체" panose="02030609000101010101" pitchFamily="17" charset="-127"/>
              </a:rPr>
              <a:t>The Orb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B1F7F0-9D76-4CFD-BF90-A459A7505C6C}"/>
              </a:ext>
            </a:extLst>
          </p:cNvPr>
          <p:cNvGrpSpPr/>
          <p:nvPr/>
        </p:nvGrpSpPr>
        <p:grpSpPr>
          <a:xfrm>
            <a:off x="3216000" y="549000"/>
            <a:ext cx="5760000" cy="5760000"/>
            <a:chOff x="3216000" y="549280"/>
            <a:chExt cx="5760000" cy="5749920"/>
          </a:xfrm>
          <a:effectLst>
            <a:glow rad="38100">
              <a:srgbClr val="A81A1C"/>
            </a:glow>
          </a:effectLst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EF033A1-3D89-43A5-B172-7EC81DECA82E}"/>
                </a:ext>
              </a:extLst>
            </p:cNvPr>
            <p:cNvGrpSpPr/>
            <p:nvPr/>
          </p:nvGrpSpPr>
          <p:grpSpPr>
            <a:xfrm>
              <a:off x="3216000" y="549280"/>
              <a:ext cx="5760000" cy="5749920"/>
              <a:chOff x="3216000" y="549000"/>
              <a:chExt cx="5760000" cy="574992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D00D973E-AA13-4C8C-A267-3A12A0165435}"/>
                  </a:ext>
                </a:extLst>
              </p:cNvPr>
              <p:cNvSpPr/>
              <p:nvPr/>
            </p:nvSpPr>
            <p:spPr>
              <a:xfrm>
                <a:off x="3936000" y="1269000"/>
                <a:ext cx="4320000" cy="4320000"/>
              </a:xfrm>
              <a:prstGeom prst="ellipse">
                <a:avLst/>
              </a:prstGeom>
              <a:noFill/>
              <a:ln w="190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A81A1C"/>
                  </a:solidFill>
                </a:endParaRPr>
              </a:p>
            </p:txBody>
          </p:sp>
          <p:sp>
            <p:nvSpPr>
              <p:cNvPr id="7" name="다이아몬드 6">
                <a:extLst>
                  <a:ext uri="{FF2B5EF4-FFF2-40B4-BE49-F238E27FC236}">
                    <a16:creationId xmlns:a16="http://schemas.microsoft.com/office/drawing/2014/main" id="{10999A60-8B35-4886-B214-7B7BAE0B2E42}"/>
                  </a:ext>
                </a:extLst>
              </p:cNvPr>
              <p:cNvSpPr/>
              <p:nvPr/>
            </p:nvSpPr>
            <p:spPr>
              <a:xfrm>
                <a:off x="3936000" y="1269000"/>
                <a:ext cx="4320000" cy="4320000"/>
              </a:xfrm>
              <a:prstGeom prst="diamond">
                <a:avLst/>
              </a:prstGeom>
              <a:noFill/>
              <a:ln w="190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8" name="다이아몬드 7">
                <a:extLst>
                  <a:ext uri="{FF2B5EF4-FFF2-40B4-BE49-F238E27FC236}">
                    <a16:creationId xmlns:a16="http://schemas.microsoft.com/office/drawing/2014/main" id="{CDF0191F-4CF4-4279-A154-2631ACE6D4BA}"/>
                  </a:ext>
                </a:extLst>
              </p:cNvPr>
              <p:cNvSpPr/>
              <p:nvPr/>
            </p:nvSpPr>
            <p:spPr>
              <a:xfrm rot="1800000">
                <a:off x="3936000" y="1269000"/>
                <a:ext cx="4320000" cy="4320000"/>
              </a:xfrm>
              <a:prstGeom prst="diamond">
                <a:avLst/>
              </a:prstGeom>
              <a:noFill/>
              <a:ln w="190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9" name="다이아몬드 8">
                <a:extLst>
                  <a:ext uri="{FF2B5EF4-FFF2-40B4-BE49-F238E27FC236}">
                    <a16:creationId xmlns:a16="http://schemas.microsoft.com/office/drawing/2014/main" id="{96AA75C5-B134-4638-9A8A-10E127652BBB}"/>
                  </a:ext>
                </a:extLst>
              </p:cNvPr>
              <p:cNvSpPr/>
              <p:nvPr/>
            </p:nvSpPr>
            <p:spPr>
              <a:xfrm rot="-1800000">
                <a:off x="3936000" y="1269000"/>
                <a:ext cx="4320000" cy="4320000"/>
              </a:xfrm>
              <a:prstGeom prst="diamond">
                <a:avLst/>
              </a:prstGeom>
              <a:noFill/>
              <a:ln w="190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A077BF6-1992-45A9-8BD8-21570662BDF3}"/>
                  </a:ext>
                </a:extLst>
              </p:cNvPr>
              <p:cNvSpPr/>
              <p:nvPr/>
            </p:nvSpPr>
            <p:spPr>
              <a:xfrm>
                <a:off x="3216000" y="549000"/>
                <a:ext cx="5749920" cy="5749920"/>
              </a:xfrm>
              <a:prstGeom prst="ellipse">
                <a:avLst/>
              </a:prstGeom>
              <a:noFill/>
              <a:ln w="6350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A81A1C"/>
                  </a:solidFill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510ECBB-DAB7-4521-A664-9D20F44A1710}"/>
                  </a:ext>
                </a:extLst>
              </p:cNvPr>
              <p:cNvSpPr/>
              <p:nvPr/>
            </p:nvSpPr>
            <p:spPr>
              <a:xfrm>
                <a:off x="4196563" y="549000"/>
                <a:ext cx="3780000" cy="720000"/>
              </a:xfrm>
              <a:prstGeom prst="triangle">
                <a:avLst/>
              </a:prstGeom>
              <a:noFill/>
              <a:ln w="190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BE0F0F51-E2A5-469A-A6FB-1056A9C1B55D}"/>
                  </a:ext>
                </a:extLst>
              </p:cNvPr>
              <p:cNvSpPr/>
              <p:nvPr/>
            </p:nvSpPr>
            <p:spPr>
              <a:xfrm rot="10800000">
                <a:off x="4206000" y="5589000"/>
                <a:ext cx="3780000" cy="702570"/>
              </a:xfrm>
              <a:prstGeom prst="triangle">
                <a:avLst/>
              </a:prstGeom>
              <a:noFill/>
              <a:ln w="190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7C7EF85E-7BE8-41E4-801C-8BF8A06AB05E}"/>
                  </a:ext>
                </a:extLst>
              </p:cNvPr>
              <p:cNvSpPr/>
              <p:nvPr/>
            </p:nvSpPr>
            <p:spPr>
              <a:xfrm rot="5400000">
                <a:off x="6726000" y="3069000"/>
                <a:ext cx="3780000" cy="720000"/>
              </a:xfrm>
              <a:prstGeom prst="triangle">
                <a:avLst/>
              </a:prstGeom>
              <a:noFill/>
              <a:ln w="190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D2CCDD3A-B7F4-4404-A714-1D0456CFCAD4}"/>
                  </a:ext>
                </a:extLst>
              </p:cNvPr>
              <p:cNvSpPr/>
              <p:nvPr/>
            </p:nvSpPr>
            <p:spPr>
              <a:xfrm rot="16200000">
                <a:off x="1686245" y="3069712"/>
                <a:ext cx="3780000" cy="720000"/>
              </a:xfrm>
              <a:prstGeom prst="triangle">
                <a:avLst/>
              </a:prstGeom>
              <a:noFill/>
              <a:ln w="190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CDA31E-E728-40CC-98B4-0952386DC6F9}"/>
                </a:ext>
              </a:extLst>
            </p:cNvPr>
            <p:cNvSpPr txBox="1"/>
            <p:nvPr/>
          </p:nvSpPr>
          <p:spPr>
            <a:xfrm>
              <a:off x="5736000" y="549280"/>
              <a:ext cx="720000" cy="72000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Y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9C8576-F4A7-4ADC-8A88-49CCCD7BD2BC}"/>
                </a:ext>
              </a:extLst>
            </p:cNvPr>
            <p:cNvSpPr txBox="1"/>
            <p:nvPr/>
          </p:nvSpPr>
          <p:spPr>
            <a:xfrm>
              <a:off x="8250960" y="3069000"/>
              <a:ext cx="720000" cy="72000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O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D2B32D-2A11-4550-A394-EEAD5C12B92B}"/>
                </a:ext>
              </a:extLst>
            </p:cNvPr>
            <p:cNvSpPr txBox="1"/>
            <p:nvPr/>
          </p:nvSpPr>
          <p:spPr>
            <a:xfrm>
              <a:off x="3226080" y="3064240"/>
              <a:ext cx="720000" cy="72000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A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B0F562-BA9B-4F0C-AD72-491D4EEADF43}"/>
                </a:ext>
              </a:extLst>
            </p:cNvPr>
            <p:cNvSpPr txBox="1"/>
            <p:nvPr/>
          </p:nvSpPr>
          <p:spPr>
            <a:xfrm>
              <a:off x="5735999" y="5579200"/>
              <a:ext cx="720000" cy="72000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X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0719BA-C38F-4BF6-9E6D-E88DA7DD1BEE}"/>
                </a:ext>
              </a:extLst>
            </p:cNvPr>
            <p:cNvSpPr txBox="1"/>
            <p:nvPr/>
          </p:nvSpPr>
          <p:spPr>
            <a:xfrm rot="8100000">
              <a:off x="7535999" y="4864240"/>
              <a:ext cx="720000" cy="72000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M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822A8C-C2BB-4C12-86B6-A787F1C8FB1A}"/>
                </a:ext>
              </a:extLst>
            </p:cNvPr>
            <p:cNvSpPr txBox="1"/>
            <p:nvPr/>
          </p:nvSpPr>
          <p:spPr>
            <a:xfrm rot="2700000">
              <a:off x="7541040" y="1272930"/>
              <a:ext cx="720000" cy="72000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E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7ACBC-8697-46E6-A454-1586C5C0E997}"/>
                </a:ext>
              </a:extLst>
            </p:cNvPr>
            <p:cNvSpPr txBox="1"/>
            <p:nvPr/>
          </p:nvSpPr>
          <p:spPr>
            <a:xfrm rot="12900000">
              <a:off x="3935999" y="4869280"/>
              <a:ext cx="720000" cy="72000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Q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A537B5-F360-404C-833D-FC49BA3C63FE}"/>
                </a:ext>
              </a:extLst>
            </p:cNvPr>
            <p:cNvSpPr txBox="1"/>
            <p:nvPr/>
          </p:nvSpPr>
          <p:spPr>
            <a:xfrm rot="18900000">
              <a:off x="3935999" y="1269280"/>
              <a:ext cx="720000" cy="72000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U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315DC24-C396-42B2-A1C2-6D39E3818AB5}"/>
              </a:ext>
            </a:extLst>
          </p:cNvPr>
          <p:cNvSpPr txBox="1"/>
          <p:nvPr/>
        </p:nvSpPr>
        <p:spPr>
          <a:xfrm>
            <a:off x="8459872" y="6124775"/>
            <a:ext cx="2856998" cy="587574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D4D4D4"/>
                </a:solidFill>
                <a:latin typeface="Chiller" panose="04020404031007020602" pitchFamily="82" charset="0"/>
                <a:ea typeface="궁서체" panose="02030609000101010101" pitchFamily="17" charset="-127"/>
              </a:rPr>
              <a:t>Mother </a:t>
            </a:r>
            <a:r>
              <a:rPr lang="en-US" altLang="ko-KR" sz="3200" b="1" dirty="0" err="1">
                <a:solidFill>
                  <a:srgbClr val="D4D4D4"/>
                </a:solidFill>
                <a:latin typeface="Chiller" panose="04020404031007020602" pitchFamily="82" charset="0"/>
                <a:ea typeface="궁서체" panose="02030609000101010101" pitchFamily="17" charset="-127"/>
              </a:rPr>
              <a:t>DaReSha</a:t>
            </a:r>
            <a:endParaRPr lang="en-US" altLang="ko-KR" sz="2800" b="1" dirty="0">
              <a:solidFill>
                <a:srgbClr val="D4D4D4"/>
              </a:solidFill>
              <a:latin typeface="Chiller" panose="04020404031007020602" pitchFamily="82" charset="0"/>
              <a:ea typeface="궁서체" panose="02030609000101010101" pitchFamily="17" charset="-127"/>
            </a:endParaRPr>
          </a:p>
        </p:txBody>
      </p:sp>
      <p:pic>
        <p:nvPicPr>
          <p:cNvPr id="10" name="그림 9" descr="표지판, 개체이(가) 표시된 사진&#10;&#10;자동 생성된 설명">
            <a:extLst>
              <a:ext uri="{FF2B5EF4-FFF2-40B4-BE49-F238E27FC236}">
                <a16:creationId xmlns:a16="http://schemas.microsoft.com/office/drawing/2014/main" id="{8ACE33F9-4A93-4581-82BE-303EFAD2C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673" y="5821641"/>
            <a:ext cx="806492" cy="8064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9AA53A-2DDF-461E-837B-FE0854287A7D}"/>
              </a:ext>
            </a:extLst>
          </p:cNvPr>
          <p:cNvSpPr txBox="1"/>
          <p:nvPr/>
        </p:nvSpPr>
        <p:spPr>
          <a:xfrm>
            <a:off x="106866" y="5512020"/>
            <a:ext cx="314269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r>
              <a:rPr lang="en-US" altLang="ko-KR" sz="3600" b="1" dirty="0">
                <a:solidFill>
                  <a:srgbClr val="D4D4D4"/>
                </a:solidFill>
                <a:latin typeface="Chiller" panose="04020404031007020602" pitchFamily="82" charset="0"/>
                <a:ea typeface="궁서체" panose="02030609000101010101" pitchFamily="17" charset="-127"/>
              </a:rPr>
              <a:t>SW : KJK LJH CTG</a:t>
            </a:r>
          </a:p>
          <a:p>
            <a:r>
              <a:rPr lang="en-US" altLang="ko-KR" sz="3600" b="1" dirty="0">
                <a:solidFill>
                  <a:srgbClr val="D4D4D4"/>
                </a:solidFill>
                <a:latin typeface="Chiller" panose="04020404031007020602" pitchFamily="82" charset="0"/>
                <a:ea typeface="궁서체" panose="02030609000101010101" pitchFamily="17" charset="-127"/>
              </a:rPr>
              <a:t>GD : JS LDG JHS</a:t>
            </a:r>
          </a:p>
        </p:txBody>
      </p:sp>
    </p:spTree>
    <p:extLst>
      <p:ext uri="{BB962C8B-B14F-4D97-AF65-F5344CB8AC3E}">
        <p14:creationId xmlns:p14="http://schemas.microsoft.com/office/powerpoint/2010/main" val="156857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9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6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AFF32E5-F1D1-4EC2-8641-1B617D78356D}"/>
              </a:ext>
            </a:extLst>
          </p:cNvPr>
          <p:cNvSpPr>
            <a:spLocks noChangeAspect="1"/>
          </p:cNvSpPr>
          <p:nvPr/>
        </p:nvSpPr>
        <p:spPr>
          <a:xfrm>
            <a:off x="4317918" y="271508"/>
            <a:ext cx="3564000" cy="6336000"/>
          </a:xfrm>
          <a:prstGeom prst="rect">
            <a:avLst/>
          </a:prstGeom>
          <a:solidFill>
            <a:srgbClr val="C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153" name="표 152">
            <a:extLst>
              <a:ext uri="{FF2B5EF4-FFF2-40B4-BE49-F238E27FC236}">
                <a16:creationId xmlns:a16="http://schemas.microsoft.com/office/drawing/2014/main" id="{C4EF3147-797D-42D1-B900-BCA3B38EE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31557"/>
              </p:ext>
            </p:extLst>
          </p:nvPr>
        </p:nvGraphicFramePr>
        <p:xfrm>
          <a:off x="4533069" y="872975"/>
          <a:ext cx="3133698" cy="2619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566">
                  <a:extLst>
                    <a:ext uri="{9D8B030D-6E8A-4147-A177-3AD203B41FA5}">
                      <a16:colId xmlns:a16="http://schemas.microsoft.com/office/drawing/2014/main" val="3830647111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2861496227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1255818318"/>
                    </a:ext>
                  </a:extLst>
                </a:gridCol>
              </a:tblGrid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28961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54028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79976"/>
                  </a:ext>
                </a:extLst>
              </a:tr>
            </a:tbl>
          </a:graphicData>
        </a:graphic>
      </p:graphicFrame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2EEDA16-65CB-43B3-8DB6-44447151E5B8}"/>
              </a:ext>
            </a:extLst>
          </p:cNvPr>
          <p:cNvSpPr/>
          <p:nvPr/>
        </p:nvSpPr>
        <p:spPr>
          <a:xfrm>
            <a:off x="5879390" y="3856838"/>
            <a:ext cx="437383" cy="2729598"/>
          </a:xfrm>
          <a:prstGeom prst="rect">
            <a:avLst/>
          </a:prstGeom>
          <a:solidFill>
            <a:srgbClr val="1C3038"/>
          </a:solidFill>
          <a:ln>
            <a:solidFill>
              <a:srgbClr val="1C3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A7B1220-4621-46C3-9296-110E5DBB720C}"/>
              </a:ext>
            </a:extLst>
          </p:cNvPr>
          <p:cNvGrpSpPr/>
          <p:nvPr/>
        </p:nvGrpSpPr>
        <p:grpSpPr>
          <a:xfrm rot="10800000">
            <a:off x="4317918" y="6214933"/>
            <a:ext cx="3564000" cy="399747"/>
            <a:chOff x="4319525" y="280659"/>
            <a:chExt cx="3564000" cy="399747"/>
          </a:xfrm>
          <a:solidFill>
            <a:srgbClr val="D4D4D4"/>
          </a:solidFill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8C1F83C-AF2E-4945-A449-FA92978307F3}"/>
                </a:ext>
              </a:extLst>
            </p:cNvPr>
            <p:cNvSpPr/>
            <p:nvPr/>
          </p:nvSpPr>
          <p:spPr>
            <a:xfrm>
              <a:off x="4319525" y="280659"/>
              <a:ext cx="3564000" cy="308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1DEC1935-A6C5-4FAB-84A0-315080CFF249}"/>
                </a:ext>
              </a:extLst>
            </p:cNvPr>
            <p:cNvSpPr/>
            <p:nvPr/>
          </p:nvSpPr>
          <p:spPr>
            <a:xfrm>
              <a:off x="5631656" y="423231"/>
              <a:ext cx="928687" cy="257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CA6DF60F-711A-45DB-86FD-5646291B9160}"/>
              </a:ext>
            </a:extLst>
          </p:cNvPr>
          <p:cNvSpPr txBox="1"/>
          <p:nvPr/>
        </p:nvSpPr>
        <p:spPr>
          <a:xfrm>
            <a:off x="5805605" y="4217967"/>
            <a:ext cx="588624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D4D4D4">
                    <a:alpha val="60000"/>
                  </a:srgbClr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1</a:t>
            </a:r>
            <a:endParaRPr lang="en-US" altLang="ko-KR" sz="2800" dirty="0">
              <a:solidFill>
                <a:srgbClr val="D4D4D4">
                  <a:alpha val="60000"/>
                </a:srgbClr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DE82C113-9CFA-4A46-98E4-44DA47F1B89A}"/>
              </a:ext>
            </a:extLst>
          </p:cNvPr>
          <p:cNvGrpSpPr/>
          <p:nvPr/>
        </p:nvGrpSpPr>
        <p:grpSpPr>
          <a:xfrm>
            <a:off x="5906759" y="1826036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9E9CA55-087C-4919-98DD-E739CBAFBC54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대각선 줄무늬 155">
              <a:extLst>
                <a:ext uri="{FF2B5EF4-FFF2-40B4-BE49-F238E27FC236}">
                  <a16:creationId xmlns:a16="http://schemas.microsoft.com/office/drawing/2014/main" id="{A31BEB4F-D7C4-4F97-AAAF-6A6B7241A4EC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8" name="대각선 줄무늬 157">
              <a:extLst>
                <a:ext uri="{FF2B5EF4-FFF2-40B4-BE49-F238E27FC236}">
                  <a16:creationId xmlns:a16="http://schemas.microsoft.com/office/drawing/2014/main" id="{6582FA92-00A5-4BFE-BD9E-ED7087D33929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EB79C01B-73F7-4A12-8AA4-6EC07C43D25D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대각선 줄무늬 159">
              <a:extLst>
                <a:ext uri="{FF2B5EF4-FFF2-40B4-BE49-F238E27FC236}">
                  <a16:creationId xmlns:a16="http://schemas.microsoft.com/office/drawing/2014/main" id="{EA317809-F024-45AF-8DE4-C7F27D9AF9AA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1" name="대각선 줄무늬 160">
              <a:extLst>
                <a:ext uri="{FF2B5EF4-FFF2-40B4-BE49-F238E27FC236}">
                  <a16:creationId xmlns:a16="http://schemas.microsoft.com/office/drawing/2014/main" id="{6F20B423-814C-4DDD-A6C2-1ACB4504DFD1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6F2F39E-7BC3-45FB-A11E-1E4D865FE698}"/>
              </a:ext>
            </a:extLst>
          </p:cNvPr>
          <p:cNvGrpSpPr/>
          <p:nvPr/>
        </p:nvGrpSpPr>
        <p:grpSpPr>
          <a:xfrm>
            <a:off x="5867803" y="275891"/>
            <a:ext cx="448919" cy="567130"/>
            <a:chOff x="4448296" y="4546600"/>
            <a:chExt cx="597511" cy="686227"/>
          </a:xfrm>
          <a:solidFill>
            <a:srgbClr val="1C3038"/>
          </a:solidFill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5E08151A-598E-4BA7-A2DA-0FFB015A05FD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대각선 줄무늬 163">
              <a:extLst>
                <a:ext uri="{FF2B5EF4-FFF2-40B4-BE49-F238E27FC236}">
                  <a16:creationId xmlns:a16="http://schemas.microsoft.com/office/drawing/2014/main" id="{54603B3C-9B9D-45FA-BA57-80A51D35D341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5" name="대각선 줄무늬 164">
              <a:extLst>
                <a:ext uri="{FF2B5EF4-FFF2-40B4-BE49-F238E27FC236}">
                  <a16:creationId xmlns:a16="http://schemas.microsoft.com/office/drawing/2014/main" id="{6C57884E-1340-4EDF-A89E-575A9F1A8F6F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86ABE495-8E6B-4362-8A44-2DB22FC7604C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297EA08E-CB20-42A4-A268-321BDF22A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1016" l="9961" r="89844">
                        <a14:foregroundMark x1="28320" y1="11523" x2="53711" y2="13086"/>
                        <a14:foregroundMark x1="53711" y1="13086" x2="63867" y2="16992"/>
                        <a14:foregroundMark x1="42969" y1="9961" x2="50977" y2="9961"/>
                        <a14:foregroundMark x1="45117" y1="10938" x2="32227" y2="10742"/>
                        <a14:foregroundMark x1="57422" y1="10938" x2="71289" y2="31055"/>
                        <a14:foregroundMark x1="71289" y1="31055" x2="71289" y2="57031"/>
                        <a14:foregroundMark x1="71289" y1="57031" x2="39862" y2="87581"/>
                        <a14:foregroundMark x1="40150" y1="87575" x2="40234" y2="87500"/>
                        <a14:backgroundMark x1="8594" y1="11523" x2="7813" y2="61328"/>
                        <a14:backgroundMark x1="87500" y1="15820" x2="93750" y2="74414"/>
                        <a14:backgroundMark x1="93750" y1="74414" x2="75195" y2="92578"/>
                        <a14:backgroundMark x1="75195" y1="92578" x2="11914" y2="93750"/>
                        <a14:backgroundMark x1="30859" y1="23242" x2="11914" y2="31445"/>
                        <a14:backgroundMark x1="28711" y1="22852" x2="8984" y2="36523"/>
                        <a14:backgroundMark x1="8984" y1="36523" x2="8789" y2="22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86" y="6307625"/>
            <a:ext cx="307931" cy="307931"/>
          </a:xfrm>
          <a:prstGeom prst="rect">
            <a:avLst/>
          </a:prstGeom>
        </p:spPr>
      </p:pic>
      <p:pic>
        <p:nvPicPr>
          <p:cNvPr id="168" name="그림 167" descr="컨테이너이(가) 표시된 사진&#10;&#10;자동 생성된 설명">
            <a:extLst>
              <a:ext uri="{FF2B5EF4-FFF2-40B4-BE49-F238E27FC236}">
                <a16:creationId xmlns:a16="http://schemas.microsoft.com/office/drawing/2014/main" id="{3680F0CB-A585-4B44-91A6-AA5ACB6023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89" r="91111">
                        <a14:foregroundMark x1="20833" y1="36111" x2="8611" y2="44722"/>
                        <a14:foregroundMark x1="8611" y1="44722" x2="6667" y2="46944"/>
                        <a14:foregroundMark x1="4167" y1="43056" x2="1389" y2="44167"/>
                        <a14:foregroundMark x1="87222" y1="43333" x2="91111" y2="4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91" y="6204138"/>
            <a:ext cx="441052" cy="441052"/>
          </a:xfrm>
          <a:prstGeom prst="rect">
            <a:avLst/>
          </a:prstGeom>
        </p:spPr>
      </p:pic>
      <p:pic>
        <p:nvPicPr>
          <p:cNvPr id="169" name="그림 168">
            <a:extLst>
              <a:ext uri="{FF2B5EF4-FFF2-40B4-BE49-F238E27FC236}">
                <a16:creationId xmlns:a16="http://schemas.microsoft.com/office/drawing/2014/main" id="{A6E7E8FF-0AF3-43DB-9947-E23E6E690C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66" y="6277253"/>
            <a:ext cx="416376" cy="400334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EADB79DE-6731-4E32-9C84-0FE9B78D846E}"/>
              </a:ext>
            </a:extLst>
          </p:cNvPr>
          <p:cNvSpPr txBox="1"/>
          <p:nvPr/>
        </p:nvSpPr>
        <p:spPr>
          <a:xfrm>
            <a:off x="4834843" y="6261535"/>
            <a:ext cx="33374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0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82BBB2B-FD0B-4D35-9BA9-F7410665EBDA}"/>
              </a:ext>
            </a:extLst>
          </p:cNvPr>
          <p:cNvSpPr txBox="1"/>
          <p:nvPr/>
        </p:nvSpPr>
        <p:spPr>
          <a:xfrm>
            <a:off x="7302896" y="6263832"/>
            <a:ext cx="27852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7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00939B2-4D1C-4877-9A47-4CFD7FBBD546}"/>
              </a:ext>
            </a:extLst>
          </p:cNvPr>
          <p:cNvGrpSpPr/>
          <p:nvPr/>
        </p:nvGrpSpPr>
        <p:grpSpPr>
          <a:xfrm>
            <a:off x="-2314500" y="-4976585"/>
            <a:ext cx="16821000" cy="16850488"/>
            <a:chOff x="-2314500" y="-4976585"/>
            <a:chExt cx="16821000" cy="16850488"/>
          </a:xfrm>
        </p:grpSpPr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B03DCB9C-862E-4F35-9A2B-9772E9C9047F}"/>
                </a:ext>
              </a:extLst>
            </p:cNvPr>
            <p:cNvSpPr/>
            <p:nvPr/>
          </p:nvSpPr>
          <p:spPr>
            <a:xfrm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282BC3F3-8F10-4E8B-8AA0-C203FC1432E7}"/>
                </a:ext>
              </a:extLst>
            </p:cNvPr>
            <p:cNvSpPr/>
            <p:nvPr/>
          </p:nvSpPr>
          <p:spPr>
            <a:xfrm rot="1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E49877E6-C7C2-4218-9A61-8C501E864ED8}"/>
                </a:ext>
              </a:extLst>
            </p:cNvPr>
            <p:cNvSpPr/>
            <p:nvPr/>
          </p:nvSpPr>
          <p:spPr>
            <a:xfrm rot="19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</p:grpSp>
      <p:pic>
        <p:nvPicPr>
          <p:cNvPr id="157" name="그래픽 156" descr="맑음">
            <a:extLst>
              <a:ext uri="{FF2B5EF4-FFF2-40B4-BE49-F238E27FC236}">
                <a16:creationId xmlns:a16="http://schemas.microsoft.com/office/drawing/2014/main" id="{7B9E4E29-3F2C-409A-869F-899AE88B37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39148" y="97914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1DB8A39-9DBB-4AD8-BD31-2741766851D4}"/>
              </a:ext>
            </a:extLst>
          </p:cNvPr>
          <p:cNvSpPr txBox="1"/>
          <p:nvPr/>
        </p:nvSpPr>
        <p:spPr>
          <a:xfrm>
            <a:off x="8065549" y="21714"/>
            <a:ext cx="3016724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Normal</a:t>
            </a:r>
            <a:endParaRPr lang="en-US" altLang="ko-KR" sz="2800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59A160D-2847-4D6E-B082-E05A494F9779}"/>
              </a:ext>
            </a:extLst>
          </p:cNvPr>
          <p:cNvGrpSpPr/>
          <p:nvPr/>
        </p:nvGrpSpPr>
        <p:grpSpPr>
          <a:xfrm>
            <a:off x="4830641" y="2718942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3921B89-D781-40F5-A3E8-7E39CE18D289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대각선 줄무늬 115">
              <a:extLst>
                <a:ext uri="{FF2B5EF4-FFF2-40B4-BE49-F238E27FC236}">
                  <a16:creationId xmlns:a16="http://schemas.microsoft.com/office/drawing/2014/main" id="{5DCE82E2-65FC-46A3-8BD2-AF17C814E1BA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대각선 줄무늬 116">
              <a:extLst>
                <a:ext uri="{FF2B5EF4-FFF2-40B4-BE49-F238E27FC236}">
                  <a16:creationId xmlns:a16="http://schemas.microsoft.com/office/drawing/2014/main" id="{7EF5DED0-A186-4759-A177-248137B0BAE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80C044F3-ACB0-4FC3-AB0F-BE7F8FFBE20D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대각선 줄무늬 118">
              <a:extLst>
                <a:ext uri="{FF2B5EF4-FFF2-40B4-BE49-F238E27FC236}">
                  <a16:creationId xmlns:a16="http://schemas.microsoft.com/office/drawing/2014/main" id="{88AA91AA-2586-43D9-882E-F3D65AFCD7E4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대각선 줄무늬 119">
              <a:extLst>
                <a:ext uri="{FF2B5EF4-FFF2-40B4-BE49-F238E27FC236}">
                  <a16:creationId xmlns:a16="http://schemas.microsoft.com/office/drawing/2014/main" id="{3EAFCA17-F8AB-41FF-8159-933E0896D099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E943CAE-C10C-444D-9102-96BBE7D11AF0}"/>
              </a:ext>
            </a:extLst>
          </p:cNvPr>
          <p:cNvGrpSpPr/>
          <p:nvPr/>
        </p:nvGrpSpPr>
        <p:grpSpPr>
          <a:xfrm>
            <a:off x="6994539" y="2718942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A06D578-2C4A-448A-96F1-45F60E71DB49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대각선 줄무늬 143">
              <a:extLst>
                <a:ext uri="{FF2B5EF4-FFF2-40B4-BE49-F238E27FC236}">
                  <a16:creationId xmlns:a16="http://schemas.microsoft.com/office/drawing/2014/main" id="{38F0BB7F-3CA0-44C6-BF1A-862C82C67D12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5" name="대각선 줄무늬 144">
              <a:extLst>
                <a:ext uri="{FF2B5EF4-FFF2-40B4-BE49-F238E27FC236}">
                  <a16:creationId xmlns:a16="http://schemas.microsoft.com/office/drawing/2014/main" id="{5041B9D2-D686-4778-8DB5-E19AEF012F6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6F946CA6-724B-4971-8BC7-38045800889E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대각선 줄무늬 146">
              <a:extLst>
                <a:ext uri="{FF2B5EF4-FFF2-40B4-BE49-F238E27FC236}">
                  <a16:creationId xmlns:a16="http://schemas.microsoft.com/office/drawing/2014/main" id="{3CA117A2-EA34-4780-94D7-D970DF841399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8" name="대각선 줄무늬 147">
              <a:extLst>
                <a:ext uri="{FF2B5EF4-FFF2-40B4-BE49-F238E27FC236}">
                  <a16:creationId xmlns:a16="http://schemas.microsoft.com/office/drawing/2014/main" id="{0895CBEE-F353-4C9C-AA28-00BEB99185FF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40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7D4A53E-B852-4233-BEC2-241472ADA8CA}"/>
              </a:ext>
            </a:extLst>
          </p:cNvPr>
          <p:cNvSpPr>
            <a:spLocks noChangeAspect="1"/>
          </p:cNvSpPr>
          <p:nvPr/>
        </p:nvSpPr>
        <p:spPr>
          <a:xfrm>
            <a:off x="4317918" y="271508"/>
            <a:ext cx="3564000" cy="6336000"/>
          </a:xfrm>
          <a:prstGeom prst="rect">
            <a:avLst/>
          </a:prstGeom>
          <a:solidFill>
            <a:srgbClr val="79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99A050D-5A37-4732-994C-7D622A4685A6}"/>
              </a:ext>
            </a:extLst>
          </p:cNvPr>
          <p:cNvSpPr/>
          <p:nvPr/>
        </p:nvSpPr>
        <p:spPr>
          <a:xfrm>
            <a:off x="5879390" y="3856838"/>
            <a:ext cx="437383" cy="2729598"/>
          </a:xfrm>
          <a:prstGeom prst="rect">
            <a:avLst/>
          </a:prstGeom>
          <a:solidFill>
            <a:srgbClr val="1C3038"/>
          </a:solidFill>
          <a:ln>
            <a:solidFill>
              <a:srgbClr val="1C3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8CDD29E-914D-4F7E-A81E-906BD75EAF3C}"/>
              </a:ext>
            </a:extLst>
          </p:cNvPr>
          <p:cNvGrpSpPr/>
          <p:nvPr/>
        </p:nvGrpSpPr>
        <p:grpSpPr>
          <a:xfrm rot="10800000">
            <a:off x="4317918" y="6214933"/>
            <a:ext cx="3564000" cy="399747"/>
            <a:chOff x="4319525" y="280659"/>
            <a:chExt cx="3564000" cy="399747"/>
          </a:xfrm>
          <a:solidFill>
            <a:srgbClr val="D4D4D4"/>
          </a:solidFill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DF66C1E-4DE5-461B-ADF8-E9A6A72FA84F}"/>
                </a:ext>
              </a:extLst>
            </p:cNvPr>
            <p:cNvSpPr/>
            <p:nvPr/>
          </p:nvSpPr>
          <p:spPr>
            <a:xfrm>
              <a:off x="4319525" y="280659"/>
              <a:ext cx="3564000" cy="308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78E0A174-483A-4567-9F05-4F12CE056871}"/>
                </a:ext>
              </a:extLst>
            </p:cNvPr>
            <p:cNvSpPr/>
            <p:nvPr/>
          </p:nvSpPr>
          <p:spPr>
            <a:xfrm>
              <a:off x="5631656" y="423231"/>
              <a:ext cx="928687" cy="257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263A7DF7-877F-423F-AB83-5780D07F6A99}"/>
              </a:ext>
            </a:extLst>
          </p:cNvPr>
          <p:cNvSpPr txBox="1"/>
          <p:nvPr/>
        </p:nvSpPr>
        <p:spPr>
          <a:xfrm>
            <a:off x="5766332" y="4217967"/>
            <a:ext cx="667170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D4D4D4">
                    <a:alpha val="60000"/>
                  </a:srgbClr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en-US" altLang="ko-KR" sz="2800" dirty="0">
              <a:solidFill>
                <a:srgbClr val="D4D4D4">
                  <a:alpha val="60000"/>
                </a:srgbClr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aphicFrame>
        <p:nvGraphicFramePr>
          <p:cNvPr id="130" name="표 129">
            <a:extLst>
              <a:ext uri="{FF2B5EF4-FFF2-40B4-BE49-F238E27FC236}">
                <a16:creationId xmlns:a16="http://schemas.microsoft.com/office/drawing/2014/main" id="{721B2612-5C73-42DA-905F-D802A1FCC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845294"/>
              </p:ext>
            </p:extLst>
          </p:nvPr>
        </p:nvGraphicFramePr>
        <p:xfrm>
          <a:off x="4533069" y="872975"/>
          <a:ext cx="3133698" cy="2619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566">
                  <a:extLst>
                    <a:ext uri="{9D8B030D-6E8A-4147-A177-3AD203B41FA5}">
                      <a16:colId xmlns:a16="http://schemas.microsoft.com/office/drawing/2014/main" val="3830647111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2861496227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1255818318"/>
                    </a:ext>
                  </a:extLst>
                </a:gridCol>
              </a:tblGrid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28961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54028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79976"/>
                  </a:ext>
                </a:extLst>
              </a:tr>
            </a:tbl>
          </a:graphicData>
        </a:graphic>
      </p:graphicFrame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045DB64-BAAC-4780-9189-5EE2190E1DAE}"/>
              </a:ext>
            </a:extLst>
          </p:cNvPr>
          <p:cNvGrpSpPr/>
          <p:nvPr/>
        </p:nvGrpSpPr>
        <p:grpSpPr>
          <a:xfrm>
            <a:off x="5906759" y="1826036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8137C1A1-07E8-4496-8B83-2B95EDBE9C51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대각선 줄무늬 132">
              <a:extLst>
                <a:ext uri="{FF2B5EF4-FFF2-40B4-BE49-F238E27FC236}">
                  <a16:creationId xmlns:a16="http://schemas.microsoft.com/office/drawing/2014/main" id="{F4EC4F0F-FB63-499F-BFEF-F431BDB4D635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4" name="대각선 줄무늬 133">
              <a:extLst>
                <a:ext uri="{FF2B5EF4-FFF2-40B4-BE49-F238E27FC236}">
                  <a16:creationId xmlns:a16="http://schemas.microsoft.com/office/drawing/2014/main" id="{2B1AAECD-C120-4930-9F76-9CB8902AEC6D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B0F05518-E7B4-4521-A3CE-AA460E88E547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대각선 줄무늬 135">
              <a:extLst>
                <a:ext uri="{FF2B5EF4-FFF2-40B4-BE49-F238E27FC236}">
                  <a16:creationId xmlns:a16="http://schemas.microsoft.com/office/drawing/2014/main" id="{9B9C636F-D230-4F6D-BC48-13F6197A758E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7" name="대각선 줄무늬 136">
              <a:extLst>
                <a:ext uri="{FF2B5EF4-FFF2-40B4-BE49-F238E27FC236}">
                  <a16:creationId xmlns:a16="http://schemas.microsoft.com/office/drawing/2014/main" id="{F78DE44A-C0B1-4417-87ED-C7341FBE690B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10DF11F0-55E3-4A4B-ACB4-368119C128DF}"/>
              </a:ext>
            </a:extLst>
          </p:cNvPr>
          <p:cNvGrpSpPr/>
          <p:nvPr/>
        </p:nvGrpSpPr>
        <p:grpSpPr>
          <a:xfrm>
            <a:off x="5867803" y="275891"/>
            <a:ext cx="448919" cy="567130"/>
            <a:chOff x="4448296" y="4546600"/>
            <a:chExt cx="597511" cy="686227"/>
          </a:xfrm>
          <a:solidFill>
            <a:srgbClr val="1C3038"/>
          </a:solidFill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56D8EB02-1901-4B66-93E4-58EF1BBE43A1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대각선 줄무늬 139">
              <a:extLst>
                <a:ext uri="{FF2B5EF4-FFF2-40B4-BE49-F238E27FC236}">
                  <a16:creationId xmlns:a16="http://schemas.microsoft.com/office/drawing/2014/main" id="{1BCD1457-144B-422E-B1FE-A8620EFDAEBF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1" name="대각선 줄무늬 140">
              <a:extLst>
                <a:ext uri="{FF2B5EF4-FFF2-40B4-BE49-F238E27FC236}">
                  <a16:creationId xmlns:a16="http://schemas.microsoft.com/office/drawing/2014/main" id="{ABE1CF14-C3FA-4A3F-9D5B-37C92E983429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24D72163-3C53-4580-9EC8-B4D98B92B4B6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F7EB295D-D805-45FF-9A3D-3A0DB25097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1016" l="9961" r="89844">
                        <a14:foregroundMark x1="28320" y1="11523" x2="53711" y2="13086"/>
                        <a14:foregroundMark x1="53711" y1="13086" x2="63867" y2="16992"/>
                        <a14:foregroundMark x1="42969" y1="9961" x2="50977" y2="9961"/>
                        <a14:foregroundMark x1="45117" y1="10938" x2="32227" y2="10742"/>
                        <a14:foregroundMark x1="57422" y1="10938" x2="71289" y2="31055"/>
                        <a14:foregroundMark x1="71289" y1="31055" x2="71289" y2="57031"/>
                        <a14:foregroundMark x1="71289" y1="57031" x2="39862" y2="87581"/>
                        <a14:foregroundMark x1="40150" y1="87575" x2="40234" y2="87500"/>
                        <a14:backgroundMark x1="8594" y1="11523" x2="7813" y2="61328"/>
                        <a14:backgroundMark x1="87500" y1="15820" x2="93750" y2="74414"/>
                        <a14:backgroundMark x1="93750" y1="74414" x2="75195" y2="92578"/>
                        <a14:backgroundMark x1="75195" y1="92578" x2="11914" y2="93750"/>
                        <a14:backgroundMark x1="30859" y1="23242" x2="11914" y2="31445"/>
                        <a14:backgroundMark x1="28711" y1="22852" x2="8984" y2="36523"/>
                        <a14:backgroundMark x1="8984" y1="36523" x2="8789" y2="22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86" y="6307625"/>
            <a:ext cx="307931" cy="307931"/>
          </a:xfrm>
          <a:prstGeom prst="rect">
            <a:avLst/>
          </a:prstGeom>
        </p:spPr>
      </p:pic>
      <p:pic>
        <p:nvPicPr>
          <p:cNvPr id="152" name="그림 151" descr="컨테이너이(가) 표시된 사진&#10;&#10;자동 생성된 설명">
            <a:extLst>
              <a:ext uri="{FF2B5EF4-FFF2-40B4-BE49-F238E27FC236}">
                <a16:creationId xmlns:a16="http://schemas.microsoft.com/office/drawing/2014/main" id="{30AEF5E4-B4D7-454C-9086-C2EC711B05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89" r="91111">
                        <a14:foregroundMark x1="20833" y1="36111" x2="8611" y2="44722"/>
                        <a14:foregroundMark x1="8611" y1="44722" x2="6667" y2="46944"/>
                        <a14:foregroundMark x1="4167" y1="43056" x2="1389" y2="44167"/>
                        <a14:foregroundMark x1="87222" y1="43333" x2="91111" y2="4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91" y="6204138"/>
            <a:ext cx="441052" cy="441052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FCEFA360-D2AE-413B-BFFB-F198A6F6E7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66" y="6277253"/>
            <a:ext cx="416376" cy="400334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7B02866-2613-4DE1-8E46-37E7D11A828E}"/>
              </a:ext>
            </a:extLst>
          </p:cNvPr>
          <p:cNvSpPr txBox="1"/>
          <p:nvPr/>
        </p:nvSpPr>
        <p:spPr>
          <a:xfrm>
            <a:off x="4834843" y="6261535"/>
            <a:ext cx="33374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3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115C74-6C13-4EC2-ADAD-7E2B42AC4241}"/>
              </a:ext>
            </a:extLst>
          </p:cNvPr>
          <p:cNvSpPr txBox="1"/>
          <p:nvPr/>
        </p:nvSpPr>
        <p:spPr>
          <a:xfrm>
            <a:off x="7302895" y="6263832"/>
            <a:ext cx="492879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14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72" y="-805301"/>
            <a:ext cx="3962953" cy="77163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00939B2-4D1C-4877-9A47-4CFD7FBBD546}"/>
              </a:ext>
            </a:extLst>
          </p:cNvPr>
          <p:cNvGrpSpPr/>
          <p:nvPr/>
        </p:nvGrpSpPr>
        <p:grpSpPr>
          <a:xfrm>
            <a:off x="-2314500" y="-4976585"/>
            <a:ext cx="16821000" cy="16850488"/>
            <a:chOff x="-2314500" y="-4976585"/>
            <a:chExt cx="16821000" cy="16850488"/>
          </a:xfrm>
        </p:grpSpPr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B03DCB9C-862E-4F35-9A2B-9772E9C9047F}"/>
                </a:ext>
              </a:extLst>
            </p:cNvPr>
            <p:cNvSpPr/>
            <p:nvPr/>
          </p:nvSpPr>
          <p:spPr>
            <a:xfrm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282BC3F3-8F10-4E8B-8AA0-C203FC1432E7}"/>
                </a:ext>
              </a:extLst>
            </p:cNvPr>
            <p:cNvSpPr/>
            <p:nvPr/>
          </p:nvSpPr>
          <p:spPr>
            <a:xfrm rot="1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E49877E6-C7C2-4218-9A61-8C501E864ED8}"/>
                </a:ext>
              </a:extLst>
            </p:cNvPr>
            <p:cNvSpPr/>
            <p:nvPr/>
          </p:nvSpPr>
          <p:spPr>
            <a:xfrm rot="19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59A160D-2847-4D6E-B082-E05A494F9779}"/>
              </a:ext>
            </a:extLst>
          </p:cNvPr>
          <p:cNvGrpSpPr/>
          <p:nvPr/>
        </p:nvGrpSpPr>
        <p:grpSpPr>
          <a:xfrm>
            <a:off x="4822166" y="2715660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3921B89-D781-40F5-A3E8-7E39CE18D289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대각선 줄무늬 115">
              <a:extLst>
                <a:ext uri="{FF2B5EF4-FFF2-40B4-BE49-F238E27FC236}">
                  <a16:creationId xmlns:a16="http://schemas.microsoft.com/office/drawing/2014/main" id="{5DCE82E2-65FC-46A3-8BD2-AF17C814E1BA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대각선 줄무늬 116">
              <a:extLst>
                <a:ext uri="{FF2B5EF4-FFF2-40B4-BE49-F238E27FC236}">
                  <a16:creationId xmlns:a16="http://schemas.microsoft.com/office/drawing/2014/main" id="{7EF5DED0-A186-4759-A177-248137B0BAE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80C044F3-ACB0-4FC3-AB0F-BE7F8FFBE20D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대각선 줄무늬 118">
              <a:extLst>
                <a:ext uri="{FF2B5EF4-FFF2-40B4-BE49-F238E27FC236}">
                  <a16:creationId xmlns:a16="http://schemas.microsoft.com/office/drawing/2014/main" id="{88AA91AA-2586-43D9-882E-F3D65AFCD7E4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대각선 줄무늬 119">
              <a:extLst>
                <a:ext uri="{FF2B5EF4-FFF2-40B4-BE49-F238E27FC236}">
                  <a16:creationId xmlns:a16="http://schemas.microsoft.com/office/drawing/2014/main" id="{3EAFCA17-F8AB-41FF-8159-933E0896D099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62126E1-C8E8-41A9-B1F4-C6B802393231}"/>
              </a:ext>
            </a:extLst>
          </p:cNvPr>
          <p:cNvSpPr txBox="1"/>
          <p:nvPr/>
        </p:nvSpPr>
        <p:spPr>
          <a:xfrm>
            <a:off x="1130613" y="-35837"/>
            <a:ext cx="3016724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79A0A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Normal</a:t>
            </a:r>
            <a:endParaRPr lang="en-US" altLang="ko-KR" sz="2800" dirty="0">
              <a:solidFill>
                <a:srgbClr val="79A0A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E943CAE-C10C-444D-9102-96BBE7D11AF0}"/>
              </a:ext>
            </a:extLst>
          </p:cNvPr>
          <p:cNvGrpSpPr/>
          <p:nvPr/>
        </p:nvGrpSpPr>
        <p:grpSpPr>
          <a:xfrm>
            <a:off x="6986064" y="2715660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A06D578-2C4A-448A-96F1-45F60E71DB49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대각선 줄무늬 143">
              <a:extLst>
                <a:ext uri="{FF2B5EF4-FFF2-40B4-BE49-F238E27FC236}">
                  <a16:creationId xmlns:a16="http://schemas.microsoft.com/office/drawing/2014/main" id="{38F0BB7F-3CA0-44C6-BF1A-862C82C67D12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5" name="대각선 줄무늬 144">
              <a:extLst>
                <a:ext uri="{FF2B5EF4-FFF2-40B4-BE49-F238E27FC236}">
                  <a16:creationId xmlns:a16="http://schemas.microsoft.com/office/drawing/2014/main" id="{5041B9D2-D686-4778-8DB5-E19AEF012F6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6F946CA6-724B-4971-8BC7-38045800889E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대각선 줄무늬 146">
              <a:extLst>
                <a:ext uri="{FF2B5EF4-FFF2-40B4-BE49-F238E27FC236}">
                  <a16:creationId xmlns:a16="http://schemas.microsoft.com/office/drawing/2014/main" id="{3CA117A2-EA34-4780-94D7-D970DF841399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8" name="대각선 줄무늬 147">
              <a:extLst>
                <a:ext uri="{FF2B5EF4-FFF2-40B4-BE49-F238E27FC236}">
                  <a16:creationId xmlns:a16="http://schemas.microsoft.com/office/drawing/2014/main" id="{0895CBEE-F353-4C9C-AA28-00BEB99185FF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B336569-92BF-4044-8B12-2DD36E09C360}"/>
              </a:ext>
            </a:extLst>
          </p:cNvPr>
          <p:cNvGrpSpPr/>
          <p:nvPr/>
        </p:nvGrpSpPr>
        <p:grpSpPr>
          <a:xfrm>
            <a:off x="4691817" y="5014287"/>
            <a:ext cx="657262" cy="1291574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CD61869-5CD4-458D-8355-FEE50B0CA82F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대각선 줄무늬 42">
              <a:extLst>
                <a:ext uri="{FF2B5EF4-FFF2-40B4-BE49-F238E27FC236}">
                  <a16:creationId xmlns:a16="http://schemas.microsoft.com/office/drawing/2014/main" id="{03EC2DC7-A474-40B1-AE3A-3796A30A76BF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7E64D258-28DC-4FAE-9441-FB2006479343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68FD2B0-07D6-415D-9FEA-7C030A971755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D2554F89-B5C2-4B0E-AE1C-AEF65BA50F94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대각선 줄무늬 46">
              <a:extLst>
                <a:ext uri="{FF2B5EF4-FFF2-40B4-BE49-F238E27FC236}">
                  <a16:creationId xmlns:a16="http://schemas.microsoft.com/office/drawing/2014/main" id="{97526041-43E8-4378-9681-4B93BCA48098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04A2A27-1AA5-4076-96E3-BDF44B77A8AD}"/>
              </a:ext>
            </a:extLst>
          </p:cNvPr>
          <p:cNvGrpSpPr/>
          <p:nvPr/>
        </p:nvGrpSpPr>
        <p:grpSpPr>
          <a:xfrm>
            <a:off x="6720534" y="5008866"/>
            <a:ext cx="657262" cy="1291574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E3E42A7-BF8C-420C-A8EE-3B566D1D24BC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대각선 줄무늬 49">
              <a:extLst>
                <a:ext uri="{FF2B5EF4-FFF2-40B4-BE49-F238E27FC236}">
                  <a16:creationId xmlns:a16="http://schemas.microsoft.com/office/drawing/2014/main" id="{553E8F6E-ADBA-4A6A-B15B-286F183504F8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대각선 줄무늬 50">
              <a:extLst>
                <a:ext uri="{FF2B5EF4-FFF2-40B4-BE49-F238E27FC236}">
                  <a16:creationId xmlns:a16="http://schemas.microsoft.com/office/drawing/2014/main" id="{31FDF377-809C-4F8F-B152-2F2C52F4197A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4AB9ABC2-A3F9-499C-9DA1-4E59865BA5CD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대각선 줄무늬 52">
              <a:extLst>
                <a:ext uri="{FF2B5EF4-FFF2-40B4-BE49-F238E27FC236}">
                  <a16:creationId xmlns:a16="http://schemas.microsoft.com/office/drawing/2014/main" id="{6C8B466B-6FA1-4EA8-B4AD-659BD1C658A4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대각선 줄무늬 53">
              <a:extLst>
                <a:ext uri="{FF2B5EF4-FFF2-40B4-BE49-F238E27FC236}">
                  <a16:creationId xmlns:a16="http://schemas.microsoft.com/office/drawing/2014/main" id="{4D035416-EEDB-440D-87D0-B7F14425BC63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5" name="그래픽 54" descr="달과 별">
            <a:extLst>
              <a:ext uri="{FF2B5EF4-FFF2-40B4-BE49-F238E27FC236}">
                <a16:creationId xmlns:a16="http://schemas.microsoft.com/office/drawing/2014/main" id="{7C015C47-CC3D-4BEB-98A3-F7424F3338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846" y="97914"/>
            <a:ext cx="914400" cy="9144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0F02038B-6AE8-4152-9B21-F7DBAC8000FC}"/>
              </a:ext>
            </a:extLst>
          </p:cNvPr>
          <p:cNvGrpSpPr/>
          <p:nvPr/>
        </p:nvGrpSpPr>
        <p:grpSpPr>
          <a:xfrm>
            <a:off x="6982087" y="989339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409A14C-0439-4117-A0AA-186A1315F2F4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대각선 줄무늬 63">
              <a:extLst>
                <a:ext uri="{FF2B5EF4-FFF2-40B4-BE49-F238E27FC236}">
                  <a16:creationId xmlns:a16="http://schemas.microsoft.com/office/drawing/2014/main" id="{33018C4E-6A31-40D0-A233-D501BCE7B3E4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대각선 줄무늬 64">
              <a:extLst>
                <a:ext uri="{FF2B5EF4-FFF2-40B4-BE49-F238E27FC236}">
                  <a16:creationId xmlns:a16="http://schemas.microsoft.com/office/drawing/2014/main" id="{6BCCACCF-6F59-4EC5-8DFB-1260F40BA27A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C0A1412F-8593-467E-BC62-CA27B9B7AAFC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대각선 줄무늬 66">
              <a:extLst>
                <a:ext uri="{FF2B5EF4-FFF2-40B4-BE49-F238E27FC236}">
                  <a16:creationId xmlns:a16="http://schemas.microsoft.com/office/drawing/2014/main" id="{A08FA87B-4C30-4EF2-8118-0B9211CFF863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대각선 줄무늬 67">
              <a:extLst>
                <a:ext uri="{FF2B5EF4-FFF2-40B4-BE49-F238E27FC236}">
                  <a16:creationId xmlns:a16="http://schemas.microsoft.com/office/drawing/2014/main" id="{2BC4EFB1-0AD3-4AB6-B82A-482DBC40CBEC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2E4F097-08A9-4A07-AA2D-0AABEA94A60B}"/>
              </a:ext>
            </a:extLst>
          </p:cNvPr>
          <p:cNvGrpSpPr/>
          <p:nvPr/>
        </p:nvGrpSpPr>
        <p:grpSpPr>
          <a:xfrm>
            <a:off x="4814511" y="980773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DAA7135-038A-41CE-B1D9-9E5ED636862E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17817C5E-4BCB-454B-9B3C-B7650CDF39D2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대각선 줄무늬 71">
              <a:extLst>
                <a:ext uri="{FF2B5EF4-FFF2-40B4-BE49-F238E27FC236}">
                  <a16:creationId xmlns:a16="http://schemas.microsoft.com/office/drawing/2014/main" id="{3DFD9EC4-F550-4BBF-A8CA-BD28C9C19B84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956E5A05-83B1-4931-AA16-8736B68C2AD9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대각선 줄무늬 73">
              <a:extLst>
                <a:ext uri="{FF2B5EF4-FFF2-40B4-BE49-F238E27FC236}">
                  <a16:creationId xmlns:a16="http://schemas.microsoft.com/office/drawing/2014/main" id="{2C28461F-896C-4C57-88AB-180498356CC0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대각선 줄무늬 74">
              <a:extLst>
                <a:ext uri="{FF2B5EF4-FFF2-40B4-BE49-F238E27FC236}">
                  <a16:creationId xmlns:a16="http://schemas.microsoft.com/office/drawing/2014/main" id="{2FF64680-B6FB-4D29-AB84-1465505C18E0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35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B91ADB1-89B2-4387-8C6C-7B8BC3D137BB}"/>
              </a:ext>
            </a:extLst>
          </p:cNvPr>
          <p:cNvSpPr>
            <a:spLocks noChangeAspect="1"/>
          </p:cNvSpPr>
          <p:nvPr/>
        </p:nvSpPr>
        <p:spPr>
          <a:xfrm>
            <a:off x="4317918" y="271508"/>
            <a:ext cx="3564000" cy="6336000"/>
          </a:xfrm>
          <a:prstGeom prst="rect">
            <a:avLst/>
          </a:prstGeom>
          <a:solidFill>
            <a:srgbClr val="79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83CE5C-0453-4D94-9223-DFBB4D9EA351}"/>
              </a:ext>
            </a:extLst>
          </p:cNvPr>
          <p:cNvGrpSpPr/>
          <p:nvPr/>
        </p:nvGrpSpPr>
        <p:grpSpPr>
          <a:xfrm>
            <a:off x="4688100" y="6965289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7BB2E9E-70E0-4E73-8F56-F066446310C2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대각선 줄무늬 63">
              <a:extLst>
                <a:ext uri="{FF2B5EF4-FFF2-40B4-BE49-F238E27FC236}">
                  <a16:creationId xmlns:a16="http://schemas.microsoft.com/office/drawing/2014/main" id="{F3715B95-5266-4F15-A1D0-17DAF754F7E0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대각선 줄무늬 64">
              <a:extLst>
                <a:ext uri="{FF2B5EF4-FFF2-40B4-BE49-F238E27FC236}">
                  <a16:creationId xmlns:a16="http://schemas.microsoft.com/office/drawing/2014/main" id="{048F9EF1-38B5-4F2E-A2A8-1F4A717028D8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9F6A5D09-B374-439C-BE68-A8BAAB1B31BF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대각선 줄무늬 66">
              <a:extLst>
                <a:ext uri="{FF2B5EF4-FFF2-40B4-BE49-F238E27FC236}">
                  <a16:creationId xmlns:a16="http://schemas.microsoft.com/office/drawing/2014/main" id="{55933705-72EC-4B08-88DB-AB2B34CA03F5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대각선 줄무늬 67">
              <a:extLst>
                <a:ext uri="{FF2B5EF4-FFF2-40B4-BE49-F238E27FC236}">
                  <a16:creationId xmlns:a16="http://schemas.microsoft.com/office/drawing/2014/main" id="{6AFCE370-EEC3-4C2A-813E-53BFD3BF4070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5668E71-B319-414A-881D-E32F54C978D0}"/>
              </a:ext>
            </a:extLst>
          </p:cNvPr>
          <p:cNvGrpSpPr/>
          <p:nvPr/>
        </p:nvGrpSpPr>
        <p:grpSpPr>
          <a:xfrm>
            <a:off x="4683181" y="6110764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4D5D92A-5FA4-487E-AFD2-E327E4E25432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4F1417A3-50CE-44E6-86F7-E85B4FCDE1D0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대각선 줄무늬 71">
              <a:extLst>
                <a:ext uri="{FF2B5EF4-FFF2-40B4-BE49-F238E27FC236}">
                  <a16:creationId xmlns:a16="http://schemas.microsoft.com/office/drawing/2014/main" id="{8CD6FBA8-7EBF-4E06-8171-BC9EA599AD88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07AA85A-4EA7-46B1-BFEC-0AFAC56C48D7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대각선 줄무늬 73">
              <a:extLst>
                <a:ext uri="{FF2B5EF4-FFF2-40B4-BE49-F238E27FC236}">
                  <a16:creationId xmlns:a16="http://schemas.microsoft.com/office/drawing/2014/main" id="{C1EA6FEA-34B9-467B-AA38-23D09B83CB5E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대각선 줄무늬 74">
              <a:extLst>
                <a:ext uri="{FF2B5EF4-FFF2-40B4-BE49-F238E27FC236}">
                  <a16:creationId xmlns:a16="http://schemas.microsoft.com/office/drawing/2014/main" id="{2A73C90E-B2FA-41F6-888D-829461A35846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4DE19CC-1217-4C6E-BD2B-C02F38465B1D}"/>
              </a:ext>
            </a:extLst>
          </p:cNvPr>
          <p:cNvGrpSpPr/>
          <p:nvPr/>
        </p:nvGrpSpPr>
        <p:grpSpPr>
          <a:xfrm>
            <a:off x="7135482" y="6950370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B2174C7-80F3-4ADB-AE7B-75B2525C3BDC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대각선 줄무늬 111">
              <a:extLst>
                <a:ext uri="{FF2B5EF4-FFF2-40B4-BE49-F238E27FC236}">
                  <a16:creationId xmlns:a16="http://schemas.microsoft.com/office/drawing/2014/main" id="{A5627011-05E4-4D7E-A047-542CBE7D9552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9" name="대각선 줄무늬 148">
              <a:extLst>
                <a:ext uri="{FF2B5EF4-FFF2-40B4-BE49-F238E27FC236}">
                  <a16:creationId xmlns:a16="http://schemas.microsoft.com/office/drawing/2014/main" id="{7B4AE851-3CEC-4034-A6E4-D650F642115B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CB6CCC-A338-45BD-9686-27B9DBEBED75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대각선 줄무늬 150">
              <a:extLst>
                <a:ext uri="{FF2B5EF4-FFF2-40B4-BE49-F238E27FC236}">
                  <a16:creationId xmlns:a16="http://schemas.microsoft.com/office/drawing/2014/main" id="{F877E903-4998-4DE4-857E-271B93CDF732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2" name="대각선 줄무늬 151">
              <a:extLst>
                <a:ext uri="{FF2B5EF4-FFF2-40B4-BE49-F238E27FC236}">
                  <a16:creationId xmlns:a16="http://schemas.microsoft.com/office/drawing/2014/main" id="{5E092E8C-CC77-4181-AA03-AEE5A3F96A56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D761B1D2-749A-49F9-BD6C-F88A862A53ED}"/>
              </a:ext>
            </a:extLst>
          </p:cNvPr>
          <p:cNvGrpSpPr/>
          <p:nvPr/>
        </p:nvGrpSpPr>
        <p:grpSpPr>
          <a:xfrm>
            <a:off x="7130563" y="6095845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D8A197E-DCA5-43B7-B4BA-84EBFF833ECA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대각선 줄무늬 154">
              <a:extLst>
                <a:ext uri="{FF2B5EF4-FFF2-40B4-BE49-F238E27FC236}">
                  <a16:creationId xmlns:a16="http://schemas.microsoft.com/office/drawing/2014/main" id="{5E17FDED-B0F7-4DA4-BB33-9FC3FF6EA535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6" name="대각선 줄무늬 155">
              <a:extLst>
                <a:ext uri="{FF2B5EF4-FFF2-40B4-BE49-F238E27FC236}">
                  <a16:creationId xmlns:a16="http://schemas.microsoft.com/office/drawing/2014/main" id="{EBB591CD-D7C2-4707-AF61-AD1EE2BFA95E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F9D14B49-E2A3-44A0-A282-34ECC7D3BFB3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대각선 줄무늬 157">
              <a:extLst>
                <a:ext uri="{FF2B5EF4-FFF2-40B4-BE49-F238E27FC236}">
                  <a16:creationId xmlns:a16="http://schemas.microsoft.com/office/drawing/2014/main" id="{0733E50B-38FE-43ED-9836-0812C6BC5D31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9" name="대각선 줄무늬 158">
              <a:extLst>
                <a:ext uri="{FF2B5EF4-FFF2-40B4-BE49-F238E27FC236}">
                  <a16:creationId xmlns:a16="http://schemas.microsoft.com/office/drawing/2014/main" id="{73F6D5FE-77C0-4E28-B2F4-9F3D45D1CE6A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2F90230-1202-4DA6-8B9E-FC2DB4423EAB}"/>
              </a:ext>
            </a:extLst>
          </p:cNvPr>
          <p:cNvGrpSpPr/>
          <p:nvPr/>
        </p:nvGrpSpPr>
        <p:grpSpPr>
          <a:xfrm>
            <a:off x="5925625" y="6963517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9CAC0AE0-20B5-467A-BEEB-4360455C9C72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대각선 줄무늬 168">
              <a:extLst>
                <a:ext uri="{FF2B5EF4-FFF2-40B4-BE49-F238E27FC236}">
                  <a16:creationId xmlns:a16="http://schemas.microsoft.com/office/drawing/2014/main" id="{8A70B06E-6AFD-4B7C-8433-3FBB4B3265B8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0" name="대각선 줄무늬 169">
              <a:extLst>
                <a:ext uri="{FF2B5EF4-FFF2-40B4-BE49-F238E27FC236}">
                  <a16:creationId xmlns:a16="http://schemas.microsoft.com/office/drawing/2014/main" id="{98534D7B-E5B7-4950-8A77-3692DF1FB99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43D2B62F-61F5-42CE-9557-A8B49FFD0D27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대각선 줄무늬 171">
              <a:extLst>
                <a:ext uri="{FF2B5EF4-FFF2-40B4-BE49-F238E27FC236}">
                  <a16:creationId xmlns:a16="http://schemas.microsoft.com/office/drawing/2014/main" id="{5A91A9D0-E4FA-4B3B-AE9F-B113CEA4D167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3" name="대각선 줄무늬 172">
              <a:extLst>
                <a:ext uri="{FF2B5EF4-FFF2-40B4-BE49-F238E27FC236}">
                  <a16:creationId xmlns:a16="http://schemas.microsoft.com/office/drawing/2014/main" id="{4B920D70-51FB-4F53-B63A-F20154E093F5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F7789689-B424-4A78-9F06-04347093A78F}"/>
              </a:ext>
            </a:extLst>
          </p:cNvPr>
          <p:cNvGrpSpPr/>
          <p:nvPr/>
        </p:nvGrpSpPr>
        <p:grpSpPr>
          <a:xfrm>
            <a:off x="5920706" y="6108992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3E3DDD3A-A810-423F-920A-D3964EA04E6E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대각선 줄무늬 175">
              <a:extLst>
                <a:ext uri="{FF2B5EF4-FFF2-40B4-BE49-F238E27FC236}">
                  <a16:creationId xmlns:a16="http://schemas.microsoft.com/office/drawing/2014/main" id="{BAEF5DB7-8A80-4060-8471-4EE6B6C50279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7" name="대각선 줄무늬 176">
              <a:extLst>
                <a:ext uri="{FF2B5EF4-FFF2-40B4-BE49-F238E27FC236}">
                  <a16:creationId xmlns:a16="http://schemas.microsoft.com/office/drawing/2014/main" id="{E5F13F60-7ADF-4ADB-B9CB-863E2AD83749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97A3E75F-4683-4714-9C80-FB8BF12B0A13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대각선 줄무늬 178">
              <a:extLst>
                <a:ext uri="{FF2B5EF4-FFF2-40B4-BE49-F238E27FC236}">
                  <a16:creationId xmlns:a16="http://schemas.microsoft.com/office/drawing/2014/main" id="{51F6902D-3B5F-485F-A3F6-463467BB431C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0" name="대각선 줄무늬 179">
              <a:extLst>
                <a:ext uri="{FF2B5EF4-FFF2-40B4-BE49-F238E27FC236}">
                  <a16:creationId xmlns:a16="http://schemas.microsoft.com/office/drawing/2014/main" id="{21F43C62-5EC7-44FA-B227-34DEDEF38BE0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C113F36-5815-4E78-BFF2-F73CCBA89686}"/>
              </a:ext>
            </a:extLst>
          </p:cNvPr>
          <p:cNvSpPr/>
          <p:nvPr/>
        </p:nvSpPr>
        <p:spPr>
          <a:xfrm>
            <a:off x="5379400" y="3615796"/>
            <a:ext cx="224447" cy="3002558"/>
          </a:xfrm>
          <a:prstGeom prst="rect">
            <a:avLst/>
          </a:prstGeom>
          <a:solidFill>
            <a:srgbClr val="1C3038"/>
          </a:solidFill>
          <a:ln>
            <a:solidFill>
              <a:srgbClr val="1C3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E81D453-572D-48C5-968A-5C2DCB96A314}"/>
              </a:ext>
            </a:extLst>
          </p:cNvPr>
          <p:cNvSpPr/>
          <p:nvPr/>
        </p:nvSpPr>
        <p:spPr>
          <a:xfrm>
            <a:off x="6605114" y="3623177"/>
            <a:ext cx="224447" cy="3002558"/>
          </a:xfrm>
          <a:prstGeom prst="rect">
            <a:avLst/>
          </a:prstGeom>
          <a:solidFill>
            <a:srgbClr val="1C3038"/>
          </a:solidFill>
          <a:ln>
            <a:solidFill>
              <a:srgbClr val="1C3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39E03D6F-1FCB-4C19-8C81-9042F90C2E0D}"/>
              </a:ext>
            </a:extLst>
          </p:cNvPr>
          <p:cNvGrpSpPr/>
          <p:nvPr/>
        </p:nvGrpSpPr>
        <p:grpSpPr>
          <a:xfrm rot="10800000">
            <a:off x="4317918" y="6214933"/>
            <a:ext cx="3564000" cy="399747"/>
            <a:chOff x="4319525" y="280659"/>
            <a:chExt cx="3564000" cy="399747"/>
          </a:xfrm>
          <a:solidFill>
            <a:srgbClr val="D4D4D4"/>
          </a:solidFill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587F16D-6C72-4395-AA03-78167274FF86}"/>
                </a:ext>
              </a:extLst>
            </p:cNvPr>
            <p:cNvSpPr/>
            <p:nvPr/>
          </p:nvSpPr>
          <p:spPr>
            <a:xfrm>
              <a:off x="4319525" y="280659"/>
              <a:ext cx="3564000" cy="308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사각형: 둥근 모서리 228">
              <a:extLst>
                <a:ext uri="{FF2B5EF4-FFF2-40B4-BE49-F238E27FC236}">
                  <a16:creationId xmlns:a16="http://schemas.microsoft.com/office/drawing/2014/main" id="{079A5C62-C51B-4715-9FC3-FF0F284A9291}"/>
                </a:ext>
              </a:extLst>
            </p:cNvPr>
            <p:cNvSpPr/>
            <p:nvPr/>
          </p:nvSpPr>
          <p:spPr>
            <a:xfrm>
              <a:off x="5631656" y="423231"/>
              <a:ext cx="928687" cy="257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94B2D678-4D09-4B81-AED8-1B028C700B07}"/>
              </a:ext>
            </a:extLst>
          </p:cNvPr>
          <p:cNvSpPr txBox="1"/>
          <p:nvPr/>
        </p:nvSpPr>
        <p:spPr>
          <a:xfrm>
            <a:off x="5805605" y="4217967"/>
            <a:ext cx="588624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D4D4D4">
                    <a:alpha val="60000"/>
                  </a:srgbClr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1</a:t>
            </a:r>
            <a:endParaRPr lang="en-US" altLang="ko-KR" sz="2800" dirty="0">
              <a:solidFill>
                <a:srgbClr val="D4D4D4">
                  <a:alpha val="60000"/>
                </a:srgbClr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aphicFrame>
        <p:nvGraphicFramePr>
          <p:cNvPr id="231" name="표 230">
            <a:extLst>
              <a:ext uri="{FF2B5EF4-FFF2-40B4-BE49-F238E27FC236}">
                <a16:creationId xmlns:a16="http://schemas.microsoft.com/office/drawing/2014/main" id="{A99A6A86-FB13-4E0A-A3E8-E3272BF40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777218"/>
              </p:ext>
            </p:extLst>
          </p:nvPr>
        </p:nvGraphicFramePr>
        <p:xfrm>
          <a:off x="4533069" y="872975"/>
          <a:ext cx="3133698" cy="2619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566">
                  <a:extLst>
                    <a:ext uri="{9D8B030D-6E8A-4147-A177-3AD203B41FA5}">
                      <a16:colId xmlns:a16="http://schemas.microsoft.com/office/drawing/2014/main" val="3830647111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2861496227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1255818318"/>
                    </a:ext>
                  </a:extLst>
                </a:gridCol>
              </a:tblGrid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28961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54028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79976"/>
                  </a:ext>
                </a:extLst>
              </a:tr>
            </a:tbl>
          </a:graphicData>
        </a:graphic>
      </p:graphicFrame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99B0E101-61EB-42BD-92A1-24F6102A9531}"/>
              </a:ext>
            </a:extLst>
          </p:cNvPr>
          <p:cNvGrpSpPr/>
          <p:nvPr/>
        </p:nvGrpSpPr>
        <p:grpSpPr>
          <a:xfrm>
            <a:off x="5906759" y="1826036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E3C022C5-9139-4638-9843-26F53EF54E8E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대각선 줄무늬 233">
              <a:extLst>
                <a:ext uri="{FF2B5EF4-FFF2-40B4-BE49-F238E27FC236}">
                  <a16:creationId xmlns:a16="http://schemas.microsoft.com/office/drawing/2014/main" id="{5C756A96-40C6-4F41-8AD8-4D77639E14B6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대각선 줄무늬 234">
              <a:extLst>
                <a:ext uri="{FF2B5EF4-FFF2-40B4-BE49-F238E27FC236}">
                  <a16:creationId xmlns:a16="http://schemas.microsoft.com/office/drawing/2014/main" id="{407CD2EF-7884-4B42-B45A-3EC7A158FA2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사각형: 둥근 모서리 235">
              <a:extLst>
                <a:ext uri="{FF2B5EF4-FFF2-40B4-BE49-F238E27FC236}">
                  <a16:creationId xmlns:a16="http://schemas.microsoft.com/office/drawing/2014/main" id="{56E00513-09AE-441E-A399-471EF20A4CD1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대각선 줄무늬 236">
              <a:extLst>
                <a:ext uri="{FF2B5EF4-FFF2-40B4-BE49-F238E27FC236}">
                  <a16:creationId xmlns:a16="http://schemas.microsoft.com/office/drawing/2014/main" id="{FB8A9C63-E72E-425C-B334-3035C4F51C1A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대각선 줄무늬 237">
              <a:extLst>
                <a:ext uri="{FF2B5EF4-FFF2-40B4-BE49-F238E27FC236}">
                  <a16:creationId xmlns:a16="http://schemas.microsoft.com/office/drawing/2014/main" id="{999BB821-2137-4457-ADEF-8771DD8DC96B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AF7EDD14-D972-439E-A2A2-B3059F9232CF}"/>
              </a:ext>
            </a:extLst>
          </p:cNvPr>
          <p:cNvGrpSpPr/>
          <p:nvPr/>
        </p:nvGrpSpPr>
        <p:grpSpPr>
          <a:xfrm>
            <a:off x="5867803" y="275891"/>
            <a:ext cx="448919" cy="567130"/>
            <a:chOff x="4448296" y="4546600"/>
            <a:chExt cx="597511" cy="686227"/>
          </a:xfrm>
          <a:solidFill>
            <a:srgbClr val="1C3038"/>
          </a:solidFill>
        </p:grpSpPr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5C1A1CEB-ADB3-41CA-AF17-466094AC556C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193CD3CB-1A0F-4AD7-97AB-1DBCFE13CFDD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대각선 줄무늬 241">
              <a:extLst>
                <a:ext uri="{FF2B5EF4-FFF2-40B4-BE49-F238E27FC236}">
                  <a16:creationId xmlns:a16="http://schemas.microsoft.com/office/drawing/2014/main" id="{98CE21B8-05F0-4C36-8AF6-B301BF58DA2D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3" name="사각형: 둥근 모서리 242">
              <a:extLst>
                <a:ext uri="{FF2B5EF4-FFF2-40B4-BE49-F238E27FC236}">
                  <a16:creationId xmlns:a16="http://schemas.microsoft.com/office/drawing/2014/main" id="{CD4BF245-8158-4C02-80F7-1126FDCAE111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4" name="그림 243">
            <a:extLst>
              <a:ext uri="{FF2B5EF4-FFF2-40B4-BE49-F238E27FC236}">
                <a16:creationId xmlns:a16="http://schemas.microsoft.com/office/drawing/2014/main" id="{458FC3F4-FFED-4407-A8BD-62150CE963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1016" l="9961" r="89844">
                        <a14:foregroundMark x1="28320" y1="11523" x2="53711" y2="13086"/>
                        <a14:foregroundMark x1="53711" y1="13086" x2="63867" y2="16992"/>
                        <a14:foregroundMark x1="42969" y1="9961" x2="50977" y2="9961"/>
                        <a14:foregroundMark x1="45117" y1="10938" x2="32227" y2="10742"/>
                        <a14:foregroundMark x1="57422" y1="10938" x2="71289" y2="31055"/>
                        <a14:foregroundMark x1="71289" y1="31055" x2="71289" y2="57031"/>
                        <a14:foregroundMark x1="71289" y1="57031" x2="39862" y2="87581"/>
                        <a14:foregroundMark x1="40150" y1="87575" x2="40234" y2="87500"/>
                        <a14:backgroundMark x1="8594" y1="11523" x2="7813" y2="61328"/>
                        <a14:backgroundMark x1="87500" y1="15820" x2="93750" y2="74414"/>
                        <a14:backgroundMark x1="93750" y1="74414" x2="75195" y2="92578"/>
                        <a14:backgroundMark x1="75195" y1="92578" x2="11914" y2="93750"/>
                        <a14:backgroundMark x1="30859" y1="23242" x2="11914" y2="31445"/>
                        <a14:backgroundMark x1="28711" y1="22852" x2="8984" y2="36523"/>
                        <a14:backgroundMark x1="8984" y1="36523" x2="8789" y2="22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86" y="6307625"/>
            <a:ext cx="307931" cy="307931"/>
          </a:xfrm>
          <a:prstGeom prst="rect">
            <a:avLst/>
          </a:prstGeom>
        </p:spPr>
      </p:pic>
      <p:pic>
        <p:nvPicPr>
          <p:cNvPr id="245" name="그림 244" descr="컨테이너이(가) 표시된 사진&#10;&#10;자동 생성된 설명">
            <a:extLst>
              <a:ext uri="{FF2B5EF4-FFF2-40B4-BE49-F238E27FC236}">
                <a16:creationId xmlns:a16="http://schemas.microsoft.com/office/drawing/2014/main" id="{7887053D-9BBB-470F-936E-65C45468F4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89" r="91111">
                        <a14:foregroundMark x1="20833" y1="36111" x2="8611" y2="44722"/>
                        <a14:foregroundMark x1="8611" y1="44722" x2="6667" y2="46944"/>
                        <a14:foregroundMark x1="4167" y1="43056" x2="1389" y2="44167"/>
                        <a14:foregroundMark x1="87222" y1="43333" x2="91111" y2="4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91" y="6204138"/>
            <a:ext cx="441052" cy="441052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53FF4C6A-5A37-43C1-9CD9-D0D65E7C4E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66" y="6277253"/>
            <a:ext cx="416376" cy="400334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EBE50B7B-FDFE-4420-B83B-021911C372FC}"/>
              </a:ext>
            </a:extLst>
          </p:cNvPr>
          <p:cNvSpPr txBox="1"/>
          <p:nvPr/>
        </p:nvSpPr>
        <p:spPr>
          <a:xfrm>
            <a:off x="4834843" y="6261535"/>
            <a:ext cx="33374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0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00939B2-4D1C-4877-9A47-4CFD7FBBD546}"/>
              </a:ext>
            </a:extLst>
          </p:cNvPr>
          <p:cNvGrpSpPr/>
          <p:nvPr/>
        </p:nvGrpSpPr>
        <p:grpSpPr>
          <a:xfrm>
            <a:off x="-2314500" y="-4976585"/>
            <a:ext cx="16821000" cy="16850488"/>
            <a:chOff x="-2314500" y="-4976585"/>
            <a:chExt cx="16821000" cy="16850488"/>
          </a:xfrm>
        </p:grpSpPr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B03DCB9C-862E-4F35-9A2B-9772E9C9047F}"/>
                </a:ext>
              </a:extLst>
            </p:cNvPr>
            <p:cNvSpPr/>
            <p:nvPr/>
          </p:nvSpPr>
          <p:spPr>
            <a:xfrm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282BC3F3-8F10-4E8B-8AA0-C203FC1432E7}"/>
                </a:ext>
              </a:extLst>
            </p:cNvPr>
            <p:cNvSpPr/>
            <p:nvPr/>
          </p:nvSpPr>
          <p:spPr>
            <a:xfrm rot="1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E49877E6-C7C2-4218-9A61-8C501E864ED8}"/>
                </a:ext>
              </a:extLst>
            </p:cNvPr>
            <p:cNvSpPr/>
            <p:nvPr/>
          </p:nvSpPr>
          <p:spPr>
            <a:xfrm rot="19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</p:grpSp>
      <p:pic>
        <p:nvPicPr>
          <p:cNvPr id="97" name="그래픽 96" descr="달과 별">
            <a:extLst>
              <a:ext uri="{FF2B5EF4-FFF2-40B4-BE49-F238E27FC236}">
                <a16:creationId xmlns:a16="http://schemas.microsoft.com/office/drawing/2014/main" id="{D1924716-8D40-47F8-9EA5-1F4AE6B3C6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846" y="97914"/>
            <a:ext cx="914400" cy="9144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74B53F91-485B-4BE2-B898-544D40C161D1}"/>
              </a:ext>
            </a:extLst>
          </p:cNvPr>
          <p:cNvSpPr txBox="1"/>
          <p:nvPr/>
        </p:nvSpPr>
        <p:spPr>
          <a:xfrm>
            <a:off x="2170870" y="-35837"/>
            <a:ext cx="2079224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79A0A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Hard</a:t>
            </a:r>
            <a:endParaRPr lang="en-US" altLang="ko-KR" sz="2800" dirty="0">
              <a:solidFill>
                <a:srgbClr val="79A0A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59A160D-2847-4D6E-B082-E05A494F9779}"/>
              </a:ext>
            </a:extLst>
          </p:cNvPr>
          <p:cNvGrpSpPr/>
          <p:nvPr/>
        </p:nvGrpSpPr>
        <p:grpSpPr>
          <a:xfrm>
            <a:off x="6955955" y="2699801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3921B89-D781-40F5-A3E8-7E39CE18D289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대각선 줄무늬 115">
              <a:extLst>
                <a:ext uri="{FF2B5EF4-FFF2-40B4-BE49-F238E27FC236}">
                  <a16:creationId xmlns:a16="http://schemas.microsoft.com/office/drawing/2014/main" id="{5DCE82E2-65FC-46A3-8BD2-AF17C814E1BA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대각선 줄무늬 116">
              <a:extLst>
                <a:ext uri="{FF2B5EF4-FFF2-40B4-BE49-F238E27FC236}">
                  <a16:creationId xmlns:a16="http://schemas.microsoft.com/office/drawing/2014/main" id="{7EF5DED0-A186-4759-A177-248137B0BAE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80C044F3-ACB0-4FC3-AB0F-BE7F8FFBE20D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대각선 줄무늬 118">
              <a:extLst>
                <a:ext uri="{FF2B5EF4-FFF2-40B4-BE49-F238E27FC236}">
                  <a16:creationId xmlns:a16="http://schemas.microsoft.com/office/drawing/2014/main" id="{88AA91AA-2586-43D9-882E-F3D65AFCD7E4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대각선 줄무늬 119">
              <a:extLst>
                <a:ext uri="{FF2B5EF4-FFF2-40B4-BE49-F238E27FC236}">
                  <a16:creationId xmlns:a16="http://schemas.microsoft.com/office/drawing/2014/main" id="{3EAFCA17-F8AB-41FF-8159-933E0896D099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BBCF6EE-253D-4D7D-89B4-B3C1946C5E82}"/>
              </a:ext>
            </a:extLst>
          </p:cNvPr>
          <p:cNvGrpSpPr/>
          <p:nvPr/>
        </p:nvGrpSpPr>
        <p:grpSpPr>
          <a:xfrm>
            <a:off x="6953190" y="945367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6E8BB12-EB12-435F-85BD-1A3BCB1EA2F0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대각선 줄무늬 122">
              <a:extLst>
                <a:ext uri="{FF2B5EF4-FFF2-40B4-BE49-F238E27FC236}">
                  <a16:creationId xmlns:a16="http://schemas.microsoft.com/office/drawing/2014/main" id="{087E124C-E47F-4C3A-B7A7-B75C69066224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대각선 줄무늬 123">
              <a:extLst>
                <a:ext uri="{FF2B5EF4-FFF2-40B4-BE49-F238E27FC236}">
                  <a16:creationId xmlns:a16="http://schemas.microsoft.com/office/drawing/2014/main" id="{16175601-D7DD-4B0D-9D74-5CE5AF81457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50820E88-2372-47C5-A1A8-88EC2C81445D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대각선 줄무늬 125">
              <a:extLst>
                <a:ext uri="{FF2B5EF4-FFF2-40B4-BE49-F238E27FC236}">
                  <a16:creationId xmlns:a16="http://schemas.microsoft.com/office/drawing/2014/main" id="{86EC5FBC-93C8-4003-BADF-97726266840A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대각선 줄무늬 126">
              <a:extLst>
                <a:ext uri="{FF2B5EF4-FFF2-40B4-BE49-F238E27FC236}">
                  <a16:creationId xmlns:a16="http://schemas.microsoft.com/office/drawing/2014/main" id="{8DDAABEC-8451-4BBD-88F2-57E2783D0840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857EA85-E1B3-4668-954B-D387F719DA52}"/>
              </a:ext>
            </a:extLst>
          </p:cNvPr>
          <p:cNvGrpSpPr/>
          <p:nvPr/>
        </p:nvGrpSpPr>
        <p:grpSpPr>
          <a:xfrm>
            <a:off x="6940551" y="1828341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DE61659C-0AD3-4AE9-9BED-6CF336EA5E0D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대각선 줄무늬 129">
              <a:extLst>
                <a:ext uri="{FF2B5EF4-FFF2-40B4-BE49-F238E27FC236}">
                  <a16:creationId xmlns:a16="http://schemas.microsoft.com/office/drawing/2014/main" id="{A6DE54EA-3DE6-41CA-93D8-75BBD6E5DEB5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1" name="대각선 줄무늬 130">
              <a:extLst>
                <a:ext uri="{FF2B5EF4-FFF2-40B4-BE49-F238E27FC236}">
                  <a16:creationId xmlns:a16="http://schemas.microsoft.com/office/drawing/2014/main" id="{5AED80B3-6B4D-4CCB-B3FA-DD42F7FA6FAF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D77AFA0C-C5BF-4C95-A469-C7D49F04D001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대각선 줄무늬 132">
              <a:extLst>
                <a:ext uri="{FF2B5EF4-FFF2-40B4-BE49-F238E27FC236}">
                  <a16:creationId xmlns:a16="http://schemas.microsoft.com/office/drawing/2014/main" id="{97656717-1720-4B71-A28C-E671A2CEB1AF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4" name="대각선 줄무늬 133">
              <a:extLst>
                <a:ext uri="{FF2B5EF4-FFF2-40B4-BE49-F238E27FC236}">
                  <a16:creationId xmlns:a16="http://schemas.microsoft.com/office/drawing/2014/main" id="{649AE815-7049-453B-A1B3-A18D701F17CB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FF09E75-0F08-4A4C-9914-08A07C1A0374}"/>
              </a:ext>
            </a:extLst>
          </p:cNvPr>
          <p:cNvGrpSpPr/>
          <p:nvPr/>
        </p:nvGrpSpPr>
        <p:grpSpPr>
          <a:xfrm>
            <a:off x="4841226" y="2722341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A9A26BC-141E-4ECC-B72E-255AE512EF4D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대각선 줄무늬 136">
              <a:extLst>
                <a:ext uri="{FF2B5EF4-FFF2-40B4-BE49-F238E27FC236}">
                  <a16:creationId xmlns:a16="http://schemas.microsoft.com/office/drawing/2014/main" id="{FE414E1B-A19A-4E75-93AE-BBE5619E2454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8" name="대각선 줄무늬 137">
              <a:extLst>
                <a:ext uri="{FF2B5EF4-FFF2-40B4-BE49-F238E27FC236}">
                  <a16:creationId xmlns:a16="http://schemas.microsoft.com/office/drawing/2014/main" id="{1B7D35DE-103D-497E-889F-CBF3D8F8385D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FD6725FC-5174-4FB3-B322-83B6247DBE47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대각선 줄무늬 139">
              <a:extLst>
                <a:ext uri="{FF2B5EF4-FFF2-40B4-BE49-F238E27FC236}">
                  <a16:creationId xmlns:a16="http://schemas.microsoft.com/office/drawing/2014/main" id="{59450EDE-2F0F-43F9-BB78-72F3EDA32601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1" name="대각선 줄무늬 140">
              <a:extLst>
                <a:ext uri="{FF2B5EF4-FFF2-40B4-BE49-F238E27FC236}">
                  <a16:creationId xmlns:a16="http://schemas.microsoft.com/office/drawing/2014/main" id="{C495FBD0-E9A5-46BE-8A9F-FF610ECAD1BA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154E3EDE-88E4-4BBC-8BF1-AC41AC9E2757}"/>
              </a:ext>
            </a:extLst>
          </p:cNvPr>
          <p:cNvGrpSpPr/>
          <p:nvPr/>
        </p:nvGrpSpPr>
        <p:grpSpPr>
          <a:xfrm>
            <a:off x="4837139" y="1869233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847B8BCE-E619-40D2-87E8-3A7DFAD97E6C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대각선 줄무늬 189">
              <a:extLst>
                <a:ext uri="{FF2B5EF4-FFF2-40B4-BE49-F238E27FC236}">
                  <a16:creationId xmlns:a16="http://schemas.microsoft.com/office/drawing/2014/main" id="{3D965802-CC65-4583-AD25-FC7F462793F8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1" name="대각선 줄무늬 190">
              <a:extLst>
                <a:ext uri="{FF2B5EF4-FFF2-40B4-BE49-F238E27FC236}">
                  <a16:creationId xmlns:a16="http://schemas.microsoft.com/office/drawing/2014/main" id="{921B7AF3-4BDA-4B7F-883B-7FC54F79897A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23753C67-74D2-42C8-9B7E-776DDB36D235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대각선 줄무늬 192">
              <a:extLst>
                <a:ext uri="{FF2B5EF4-FFF2-40B4-BE49-F238E27FC236}">
                  <a16:creationId xmlns:a16="http://schemas.microsoft.com/office/drawing/2014/main" id="{EA60DBF8-9762-402D-AAC4-91E5F31E9C00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대각선 줄무늬 193">
              <a:extLst>
                <a:ext uri="{FF2B5EF4-FFF2-40B4-BE49-F238E27FC236}">
                  <a16:creationId xmlns:a16="http://schemas.microsoft.com/office/drawing/2014/main" id="{1BE9BC19-65B1-4235-958E-B0EC4DE0E673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C8DECC56-5CF0-4E73-94F5-AB53DDED5F03}"/>
              </a:ext>
            </a:extLst>
          </p:cNvPr>
          <p:cNvGrpSpPr/>
          <p:nvPr/>
        </p:nvGrpSpPr>
        <p:grpSpPr>
          <a:xfrm>
            <a:off x="5905209" y="2722341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8D63CD31-B5E7-4D6E-B51B-4E9155CB34D3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대각선 줄무늬 196">
              <a:extLst>
                <a:ext uri="{FF2B5EF4-FFF2-40B4-BE49-F238E27FC236}">
                  <a16:creationId xmlns:a16="http://schemas.microsoft.com/office/drawing/2014/main" id="{D4F3AF41-8467-44B7-B3BA-17D09D3A48F8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대각선 줄무늬 197">
              <a:extLst>
                <a:ext uri="{FF2B5EF4-FFF2-40B4-BE49-F238E27FC236}">
                  <a16:creationId xmlns:a16="http://schemas.microsoft.com/office/drawing/2014/main" id="{27A8CD57-FC56-4964-9B04-AC2A2BE6C102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6F79A408-76BA-4BAC-B7DC-EA487FE7F90D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대각선 줄무늬 199">
              <a:extLst>
                <a:ext uri="{FF2B5EF4-FFF2-40B4-BE49-F238E27FC236}">
                  <a16:creationId xmlns:a16="http://schemas.microsoft.com/office/drawing/2014/main" id="{91A9E3C3-66EE-40F4-9161-8EFCEFFCF502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대각선 줄무늬 200">
              <a:extLst>
                <a:ext uri="{FF2B5EF4-FFF2-40B4-BE49-F238E27FC236}">
                  <a16:creationId xmlns:a16="http://schemas.microsoft.com/office/drawing/2014/main" id="{B6CFA498-362F-4467-9086-33DCF6FC94F2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27E4027C-3421-4138-A6AD-56FA3613823B}"/>
              </a:ext>
            </a:extLst>
          </p:cNvPr>
          <p:cNvSpPr txBox="1"/>
          <p:nvPr/>
        </p:nvSpPr>
        <p:spPr>
          <a:xfrm>
            <a:off x="7302895" y="6263832"/>
            <a:ext cx="492879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28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D49440B8-31E0-4C06-B47A-C900010A5206}"/>
              </a:ext>
            </a:extLst>
          </p:cNvPr>
          <p:cNvGrpSpPr/>
          <p:nvPr/>
        </p:nvGrpSpPr>
        <p:grpSpPr>
          <a:xfrm>
            <a:off x="5721867" y="4667849"/>
            <a:ext cx="722988" cy="1420731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4914BE1-E718-4A4A-AB12-F545A4D92931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대각선 줄무늬 182">
              <a:extLst>
                <a:ext uri="{FF2B5EF4-FFF2-40B4-BE49-F238E27FC236}">
                  <a16:creationId xmlns:a16="http://schemas.microsoft.com/office/drawing/2014/main" id="{35C922B1-10F7-4A17-B208-924256FB665C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4" name="대각선 줄무늬 183">
              <a:extLst>
                <a:ext uri="{FF2B5EF4-FFF2-40B4-BE49-F238E27FC236}">
                  <a16:creationId xmlns:a16="http://schemas.microsoft.com/office/drawing/2014/main" id="{4B3963FE-D72F-46C1-82A5-166DB63DD8F0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401A33C4-23A1-4960-AD89-1736E53FA326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대각선 줄무늬 185">
              <a:extLst>
                <a:ext uri="{FF2B5EF4-FFF2-40B4-BE49-F238E27FC236}">
                  <a16:creationId xmlns:a16="http://schemas.microsoft.com/office/drawing/2014/main" id="{7FAC27FC-BFC7-451B-B188-4D4996AD17C7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대각선 줄무늬 186">
              <a:extLst>
                <a:ext uri="{FF2B5EF4-FFF2-40B4-BE49-F238E27FC236}">
                  <a16:creationId xmlns:a16="http://schemas.microsoft.com/office/drawing/2014/main" id="{0D08F450-6D4C-4D4B-8A2B-5B5A803AE503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85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4370212" y="218793"/>
            <a:ext cx="3451586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재미요소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91E91BA-72CB-4287-98AA-6192F55D5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353586"/>
              </p:ext>
            </p:extLst>
          </p:nvPr>
        </p:nvGraphicFramePr>
        <p:xfrm>
          <a:off x="2032000" y="333479"/>
          <a:ext cx="8128000" cy="5662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E15387A-8D8F-46CF-8BB2-78BEE4305FDF}"/>
              </a:ext>
            </a:extLst>
          </p:cNvPr>
          <p:cNvSpPr txBox="1"/>
          <p:nvPr/>
        </p:nvSpPr>
        <p:spPr>
          <a:xfrm>
            <a:off x="2280632" y="1890872"/>
            <a:ext cx="1077538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600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조합</a:t>
            </a:r>
            <a:endParaRPr lang="en-US" altLang="ko-KR" sz="1200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892E47-9841-48A7-B2FC-7311D9778BD4}"/>
              </a:ext>
            </a:extLst>
          </p:cNvPr>
          <p:cNvSpPr txBox="1"/>
          <p:nvPr/>
        </p:nvSpPr>
        <p:spPr>
          <a:xfrm>
            <a:off x="3480734" y="1890871"/>
            <a:ext cx="1087157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600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소환</a:t>
            </a:r>
            <a:endParaRPr lang="en-US" altLang="ko-KR" sz="1200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684093-A416-4BB0-989A-E7138ECAD651}"/>
              </a:ext>
            </a:extLst>
          </p:cNvPr>
          <p:cNvSpPr txBox="1"/>
          <p:nvPr/>
        </p:nvSpPr>
        <p:spPr>
          <a:xfrm>
            <a:off x="4686447" y="1890870"/>
            <a:ext cx="1085555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600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배치</a:t>
            </a:r>
            <a:endParaRPr lang="en-US" altLang="ko-KR" sz="1200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DD13A5-2E2E-4F89-8632-16731A16305E}"/>
              </a:ext>
            </a:extLst>
          </p:cNvPr>
          <p:cNvSpPr txBox="1"/>
          <p:nvPr/>
        </p:nvSpPr>
        <p:spPr>
          <a:xfrm>
            <a:off x="7358242" y="3854425"/>
            <a:ext cx="1088760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600" dirty="0">
                <a:solidFill>
                  <a:srgbClr val="79A0A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전투</a:t>
            </a:r>
            <a:endParaRPr lang="en-US" altLang="ko-KR" sz="1200" dirty="0">
              <a:solidFill>
                <a:srgbClr val="79A0A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A25158-CD35-4C7B-AEE8-5001E690CD93}"/>
              </a:ext>
            </a:extLst>
          </p:cNvPr>
          <p:cNvSpPr txBox="1"/>
          <p:nvPr/>
        </p:nvSpPr>
        <p:spPr>
          <a:xfrm>
            <a:off x="8528558" y="3854425"/>
            <a:ext cx="1088760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600" dirty="0">
                <a:solidFill>
                  <a:srgbClr val="79A0A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전략</a:t>
            </a:r>
            <a:endParaRPr lang="en-US" altLang="ko-KR" sz="1200" dirty="0">
              <a:solidFill>
                <a:srgbClr val="79A0A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FD1138-E421-46EC-8FCB-77C7C298D0AC}"/>
              </a:ext>
            </a:extLst>
          </p:cNvPr>
          <p:cNvSpPr txBox="1"/>
          <p:nvPr/>
        </p:nvSpPr>
        <p:spPr>
          <a:xfrm>
            <a:off x="9958251" y="5600852"/>
            <a:ext cx="854721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라운드</a:t>
            </a:r>
            <a:endParaRPr lang="en-US" altLang="ko-KR" sz="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5AA547-966E-4186-99E2-0C932358173A}"/>
              </a:ext>
            </a:extLst>
          </p:cNvPr>
          <p:cNvSpPr txBox="1"/>
          <p:nvPr/>
        </p:nvSpPr>
        <p:spPr>
          <a:xfrm>
            <a:off x="9958251" y="1142123"/>
            <a:ext cx="85151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난이도</a:t>
            </a:r>
            <a:endParaRPr lang="en-US" altLang="ko-KR" sz="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7DAA69A-7B14-4302-BF38-DC26BAAE92BA}"/>
              </a:ext>
            </a:extLst>
          </p:cNvPr>
          <p:cNvCxnSpPr>
            <a:cxnSpLocks/>
          </p:cNvCxnSpPr>
          <p:nvPr/>
        </p:nvCxnSpPr>
        <p:spPr>
          <a:xfrm flipV="1">
            <a:off x="2128838" y="5567364"/>
            <a:ext cx="1" cy="543310"/>
          </a:xfrm>
          <a:prstGeom prst="line">
            <a:avLst/>
          </a:prstGeom>
          <a:ln w="381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A3EBD2-7738-400B-9FA8-95BE87DCA9DE}"/>
              </a:ext>
            </a:extLst>
          </p:cNvPr>
          <p:cNvSpPr txBox="1"/>
          <p:nvPr/>
        </p:nvSpPr>
        <p:spPr>
          <a:xfrm>
            <a:off x="1688524" y="6110674"/>
            <a:ext cx="880626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Easy</a:t>
            </a:r>
            <a:endParaRPr lang="en-US" altLang="ko-KR" sz="1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406E552-1299-42BF-BA84-92238D3CA3C2}"/>
              </a:ext>
            </a:extLst>
          </p:cNvPr>
          <p:cNvCxnSpPr>
            <a:cxnSpLocks/>
          </p:cNvCxnSpPr>
          <p:nvPr/>
        </p:nvCxnSpPr>
        <p:spPr>
          <a:xfrm flipV="1">
            <a:off x="4944483" y="5567364"/>
            <a:ext cx="1" cy="543310"/>
          </a:xfrm>
          <a:prstGeom prst="line">
            <a:avLst/>
          </a:prstGeom>
          <a:ln w="381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BD3D68-303D-4CA0-8AE2-F0B7C92F2544}"/>
              </a:ext>
            </a:extLst>
          </p:cNvPr>
          <p:cNvSpPr txBox="1"/>
          <p:nvPr/>
        </p:nvSpPr>
        <p:spPr>
          <a:xfrm>
            <a:off x="4336720" y="6110674"/>
            <a:ext cx="1215526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Normal</a:t>
            </a:r>
            <a:endParaRPr lang="en-US" altLang="ko-KR" sz="1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78CF8A2-4C2E-4BE8-A421-82829A739804}"/>
              </a:ext>
            </a:extLst>
          </p:cNvPr>
          <p:cNvCxnSpPr>
            <a:cxnSpLocks/>
          </p:cNvCxnSpPr>
          <p:nvPr/>
        </p:nvCxnSpPr>
        <p:spPr>
          <a:xfrm flipV="1">
            <a:off x="7527786" y="5567364"/>
            <a:ext cx="1" cy="543310"/>
          </a:xfrm>
          <a:prstGeom prst="line">
            <a:avLst/>
          </a:prstGeom>
          <a:ln w="381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88B6B2-2524-4554-9A21-C2B42CF4114A}"/>
              </a:ext>
            </a:extLst>
          </p:cNvPr>
          <p:cNvSpPr txBox="1"/>
          <p:nvPr/>
        </p:nvSpPr>
        <p:spPr>
          <a:xfrm>
            <a:off x="7090549" y="6110674"/>
            <a:ext cx="874471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Hard</a:t>
            </a:r>
            <a:endParaRPr lang="en-US" altLang="ko-KR" sz="1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71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40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4370212" y="218793"/>
            <a:ext cx="3451586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재미요소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5473F-E4BB-40AE-98B1-98D7C540FD3A}"/>
              </a:ext>
            </a:extLst>
          </p:cNvPr>
          <p:cNvSpPr txBox="1"/>
          <p:nvPr/>
        </p:nvSpPr>
        <p:spPr>
          <a:xfrm>
            <a:off x="5202165" y="2488816"/>
            <a:ext cx="1805302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도전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FB9ACB-3EC8-4003-89EB-070093A213AA}"/>
              </a:ext>
            </a:extLst>
          </p:cNvPr>
          <p:cNvSpPr txBox="1"/>
          <p:nvPr/>
        </p:nvSpPr>
        <p:spPr>
          <a:xfrm>
            <a:off x="7821798" y="2488816"/>
            <a:ext cx="1843774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성취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E2AFDE-31B5-4924-96D4-BBF5F74AF642}"/>
              </a:ext>
            </a:extLst>
          </p:cNvPr>
          <p:cNvSpPr txBox="1"/>
          <p:nvPr/>
        </p:nvSpPr>
        <p:spPr>
          <a:xfrm>
            <a:off x="2548868" y="2488816"/>
            <a:ext cx="1838966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운빨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34471-7496-4242-8415-6335C8D67FCF}"/>
              </a:ext>
            </a:extLst>
          </p:cNvPr>
          <p:cNvSpPr txBox="1"/>
          <p:nvPr/>
        </p:nvSpPr>
        <p:spPr>
          <a:xfrm>
            <a:off x="2389006" y="4069981"/>
            <a:ext cx="3365025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소환수</a:t>
            </a:r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 뽑기</a:t>
            </a:r>
            <a:endParaRPr lang="en-US" altLang="ko-KR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F9D2A-0577-4541-BCEC-93CD8B86AD24}"/>
              </a:ext>
            </a:extLst>
          </p:cNvPr>
          <p:cNvSpPr txBox="1"/>
          <p:nvPr/>
        </p:nvSpPr>
        <p:spPr>
          <a:xfrm>
            <a:off x="6437971" y="4069981"/>
            <a:ext cx="2730236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80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고유 번호</a:t>
            </a:r>
            <a:endParaRPr lang="en-US" altLang="ko-KR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78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21549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4750925" y="218793"/>
            <a:ext cx="2690160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컨텐츠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5473F-E4BB-40AE-98B1-98D7C540FD3A}"/>
              </a:ext>
            </a:extLst>
          </p:cNvPr>
          <p:cNvSpPr txBox="1"/>
          <p:nvPr/>
        </p:nvSpPr>
        <p:spPr>
          <a:xfrm>
            <a:off x="5107588" y="1969863"/>
            <a:ext cx="1976823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소환수</a:t>
            </a:r>
            <a:endParaRPr lang="en-US" altLang="ko-KR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1214EB-3174-4624-9C73-0717E33FD33B}"/>
              </a:ext>
            </a:extLst>
          </p:cNvPr>
          <p:cNvSpPr txBox="1"/>
          <p:nvPr/>
        </p:nvSpPr>
        <p:spPr>
          <a:xfrm>
            <a:off x="5115602" y="4612005"/>
            <a:ext cx="1960793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난이도</a:t>
            </a:r>
            <a:endParaRPr lang="en-US" altLang="ko-KR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61AD0-472B-4432-97F9-8FFFB9AC5E8A}"/>
              </a:ext>
            </a:extLst>
          </p:cNvPr>
          <p:cNvSpPr txBox="1"/>
          <p:nvPr/>
        </p:nvSpPr>
        <p:spPr>
          <a:xfrm>
            <a:off x="4407879" y="3290934"/>
            <a:ext cx="3376245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조합과 배치</a:t>
            </a:r>
            <a:endParaRPr lang="en-US" altLang="ko-KR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02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4753330" y="218793"/>
            <a:ext cx="2685351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소환수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75B45F-F777-46D9-B9E0-DDC71FFCBAEA}"/>
              </a:ext>
            </a:extLst>
          </p:cNvPr>
          <p:cNvSpPr/>
          <p:nvPr/>
        </p:nvSpPr>
        <p:spPr>
          <a:xfrm>
            <a:off x="5124307" y="2346950"/>
            <a:ext cx="1921040" cy="1887051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F140F9-7AD4-4012-AEBE-665D432157E4}"/>
              </a:ext>
            </a:extLst>
          </p:cNvPr>
          <p:cNvSpPr/>
          <p:nvPr/>
        </p:nvSpPr>
        <p:spPr>
          <a:xfrm>
            <a:off x="6459868" y="2388896"/>
            <a:ext cx="467096" cy="489637"/>
          </a:xfrm>
          <a:prstGeom prst="ellipse">
            <a:avLst/>
          </a:prstGeom>
          <a:solidFill>
            <a:srgbClr val="C3AA8E"/>
          </a:solidFill>
          <a:ln w="381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?</a:t>
            </a:r>
            <a:endParaRPr lang="ko-KR" altLang="en-US" sz="66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14" name="Picture 2" descr="C:\Users\wlsrn\OneDrive\바탕 화면\iconfinder_Sword_2913105.png">
            <a:extLst>
              <a:ext uri="{FF2B5EF4-FFF2-40B4-BE49-F238E27FC236}">
                <a16:creationId xmlns:a16="http://schemas.microsoft.com/office/drawing/2014/main" id="{9E158737-744E-42CE-8553-585DC5C39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00546" y="2644040"/>
            <a:ext cx="1292869" cy="12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1DEF06-BB0A-47A5-90AE-AECD64BF44B6}"/>
              </a:ext>
            </a:extLst>
          </p:cNvPr>
          <p:cNvSpPr/>
          <p:nvPr/>
        </p:nvSpPr>
        <p:spPr>
          <a:xfrm>
            <a:off x="2100120" y="2346950"/>
            <a:ext cx="1921040" cy="1887051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AB399C1-D245-4AB3-81D1-E2FD74191A37}"/>
              </a:ext>
            </a:extLst>
          </p:cNvPr>
          <p:cNvSpPr/>
          <p:nvPr/>
        </p:nvSpPr>
        <p:spPr>
          <a:xfrm>
            <a:off x="3435681" y="2388896"/>
            <a:ext cx="467096" cy="489637"/>
          </a:xfrm>
          <a:prstGeom prst="ellipse">
            <a:avLst/>
          </a:prstGeom>
          <a:solidFill>
            <a:srgbClr val="C3AA8E"/>
          </a:solidFill>
          <a:ln w="381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?</a:t>
            </a:r>
            <a:endParaRPr lang="ko-KR" altLang="en-US" sz="66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18" name="Picture 5" descr="C:\Users\wlsrn\OneDrive\바탕 화면\bulletproof.png">
            <a:extLst>
              <a:ext uri="{FF2B5EF4-FFF2-40B4-BE49-F238E27FC236}">
                <a16:creationId xmlns:a16="http://schemas.microsoft.com/office/drawing/2014/main" id="{2B561012-820B-4DF4-8316-95EB9E5E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542" y="2878533"/>
            <a:ext cx="936619" cy="93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68F998-3C0A-44C7-93D5-07D2B55291CD}"/>
              </a:ext>
            </a:extLst>
          </p:cNvPr>
          <p:cNvSpPr/>
          <p:nvPr/>
        </p:nvSpPr>
        <p:spPr>
          <a:xfrm>
            <a:off x="8148494" y="2346950"/>
            <a:ext cx="1921040" cy="1887051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41E29D9-32C5-4F00-9190-08BD032EF872}"/>
              </a:ext>
            </a:extLst>
          </p:cNvPr>
          <p:cNvSpPr/>
          <p:nvPr/>
        </p:nvSpPr>
        <p:spPr>
          <a:xfrm>
            <a:off x="9484055" y="2388896"/>
            <a:ext cx="467096" cy="489637"/>
          </a:xfrm>
          <a:prstGeom prst="ellipse">
            <a:avLst/>
          </a:prstGeom>
          <a:solidFill>
            <a:srgbClr val="C3AA8E"/>
          </a:solidFill>
          <a:ln w="381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?</a:t>
            </a:r>
            <a:endParaRPr lang="ko-KR" altLang="en-US" sz="66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21" name="Picture 10" descr="C:\Users\wlsrn\OneDrive\바탕 화면\magic-wand (2).png">
            <a:extLst>
              <a:ext uri="{FF2B5EF4-FFF2-40B4-BE49-F238E27FC236}">
                <a16:creationId xmlns:a16="http://schemas.microsoft.com/office/drawing/2014/main" id="{1B518961-B58B-4BDE-B485-DF0C9CB70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555026" y="2724601"/>
            <a:ext cx="979769" cy="9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8FF440-89C6-4CAA-907E-050D2D0EB604}"/>
              </a:ext>
            </a:extLst>
          </p:cNvPr>
          <p:cNvSpPr txBox="1"/>
          <p:nvPr/>
        </p:nvSpPr>
        <p:spPr>
          <a:xfrm>
            <a:off x="2563166" y="4445959"/>
            <a:ext cx="989373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탱커</a:t>
            </a:r>
            <a:endParaRPr lang="en-US" altLang="ko-KR" sz="3200" b="1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6B4963-4E27-44A7-AB5E-6317900C5D68}"/>
              </a:ext>
            </a:extLst>
          </p:cNvPr>
          <p:cNvSpPr txBox="1"/>
          <p:nvPr/>
        </p:nvSpPr>
        <p:spPr>
          <a:xfrm>
            <a:off x="5590140" y="4445959"/>
            <a:ext cx="989374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딜러</a:t>
            </a:r>
            <a:endParaRPr lang="en-US" altLang="ko-KR" sz="3200" b="1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B1AA0D-1570-446D-B16C-3F3DBA11948C}"/>
              </a:ext>
            </a:extLst>
          </p:cNvPr>
          <p:cNvSpPr txBox="1"/>
          <p:nvPr/>
        </p:nvSpPr>
        <p:spPr>
          <a:xfrm>
            <a:off x="8413150" y="4445959"/>
            <a:ext cx="1391728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서포터</a:t>
            </a:r>
            <a:endParaRPr lang="en-US" altLang="ko-KR" sz="3200" b="1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71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EC7B1-BB46-46C5-9377-DF188A15849A}"/>
              </a:ext>
            </a:extLst>
          </p:cNvPr>
          <p:cNvSpPr>
            <a:spLocks noChangeAspect="1"/>
          </p:cNvSpPr>
          <p:nvPr/>
        </p:nvSpPr>
        <p:spPr>
          <a:xfrm>
            <a:off x="4317918" y="271508"/>
            <a:ext cx="3564000" cy="6336000"/>
          </a:xfrm>
          <a:prstGeom prst="rect">
            <a:avLst/>
          </a:prstGeom>
          <a:solidFill>
            <a:srgbClr val="C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C1D729A-666D-489D-8FEC-17854AF32D94}"/>
              </a:ext>
            </a:extLst>
          </p:cNvPr>
          <p:cNvGrpSpPr/>
          <p:nvPr/>
        </p:nvGrpSpPr>
        <p:grpSpPr>
          <a:xfrm rot="10800000">
            <a:off x="4317918" y="6214933"/>
            <a:ext cx="3564000" cy="399747"/>
            <a:chOff x="4319525" y="280659"/>
            <a:chExt cx="3564000" cy="399747"/>
          </a:xfrm>
          <a:solidFill>
            <a:srgbClr val="D4D4D4"/>
          </a:solidFill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52D12A7-6943-4D61-A833-AF7F323FD57D}"/>
                </a:ext>
              </a:extLst>
            </p:cNvPr>
            <p:cNvSpPr/>
            <p:nvPr/>
          </p:nvSpPr>
          <p:spPr>
            <a:xfrm>
              <a:off x="4319525" y="280659"/>
              <a:ext cx="3564000" cy="308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D6673967-75E3-493D-9C20-FB8EE5398113}"/>
                </a:ext>
              </a:extLst>
            </p:cNvPr>
            <p:cNvSpPr/>
            <p:nvPr/>
          </p:nvSpPr>
          <p:spPr>
            <a:xfrm>
              <a:off x="5631656" y="423231"/>
              <a:ext cx="928687" cy="257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E06464E-3C87-4BA3-9FC0-57163786F55A}"/>
              </a:ext>
            </a:extLst>
          </p:cNvPr>
          <p:cNvSpPr txBox="1"/>
          <p:nvPr/>
        </p:nvSpPr>
        <p:spPr>
          <a:xfrm>
            <a:off x="5805605" y="4217967"/>
            <a:ext cx="588624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D4D4D4">
                    <a:alpha val="60000"/>
                  </a:srgbClr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1</a:t>
            </a:r>
            <a:endParaRPr lang="en-US" altLang="ko-KR" sz="2800" dirty="0">
              <a:solidFill>
                <a:srgbClr val="D4D4D4">
                  <a:alpha val="60000"/>
                </a:srgbClr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FB388402-F5E1-4D5B-ABCB-AF6BE567C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31557"/>
              </p:ext>
            </p:extLst>
          </p:nvPr>
        </p:nvGraphicFramePr>
        <p:xfrm>
          <a:off x="4533069" y="872975"/>
          <a:ext cx="3133698" cy="2619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566">
                  <a:extLst>
                    <a:ext uri="{9D8B030D-6E8A-4147-A177-3AD203B41FA5}">
                      <a16:colId xmlns:a16="http://schemas.microsoft.com/office/drawing/2014/main" val="3830647111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2861496227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1255818318"/>
                    </a:ext>
                  </a:extLst>
                </a:gridCol>
              </a:tblGrid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28961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54028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79976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EEC74868-95C6-4D5B-BFAE-495FD2F946E5}"/>
              </a:ext>
            </a:extLst>
          </p:cNvPr>
          <p:cNvGrpSpPr/>
          <p:nvPr/>
        </p:nvGrpSpPr>
        <p:grpSpPr>
          <a:xfrm>
            <a:off x="5906759" y="1826036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9512E1F-2235-41AB-87CA-1866ED23555A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C0C17BD3-2A32-4DE3-AA25-36E0AA0465B0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대각선 줄무늬 48">
              <a:extLst>
                <a:ext uri="{FF2B5EF4-FFF2-40B4-BE49-F238E27FC236}">
                  <a16:creationId xmlns:a16="http://schemas.microsoft.com/office/drawing/2014/main" id="{23CB564F-0FE2-48ED-9EBE-44D2941DDD48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A4BEADE-D31E-471B-B6CF-DE3625365B8E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대각선 줄무늬 50">
              <a:extLst>
                <a:ext uri="{FF2B5EF4-FFF2-40B4-BE49-F238E27FC236}">
                  <a16:creationId xmlns:a16="http://schemas.microsoft.com/office/drawing/2014/main" id="{E4EC6077-F006-4611-9E56-9F646C85DC49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대각선 줄무늬 51">
              <a:extLst>
                <a:ext uri="{FF2B5EF4-FFF2-40B4-BE49-F238E27FC236}">
                  <a16:creationId xmlns:a16="http://schemas.microsoft.com/office/drawing/2014/main" id="{167F3289-352B-4E30-8324-4C683A4E9C4A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F29EDA6-0971-4A8E-B481-641E958ED3A6}"/>
              </a:ext>
            </a:extLst>
          </p:cNvPr>
          <p:cNvGrpSpPr/>
          <p:nvPr/>
        </p:nvGrpSpPr>
        <p:grpSpPr>
          <a:xfrm>
            <a:off x="5867803" y="275891"/>
            <a:ext cx="448919" cy="567130"/>
            <a:chOff x="4448296" y="4546600"/>
            <a:chExt cx="597511" cy="686227"/>
          </a:xfrm>
          <a:solidFill>
            <a:srgbClr val="1C3038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C3BB7CF-E9BB-49B6-AF08-2801C3EDDB59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id="{78DF66FE-6D3C-41F5-A5C8-AFC8B97A7277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대각선 줄무늬 55">
              <a:extLst>
                <a:ext uri="{FF2B5EF4-FFF2-40B4-BE49-F238E27FC236}">
                  <a16:creationId xmlns:a16="http://schemas.microsoft.com/office/drawing/2014/main" id="{EB6B1C43-9568-4C61-BF4F-4C2062594633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6F11AD48-3B1B-4358-9EE4-3792CDB1C67F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DED3F99B-CF01-4AC4-BA20-BB3F8774E3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1016" l="9961" r="89844">
                        <a14:foregroundMark x1="28320" y1="11523" x2="53711" y2="13086"/>
                        <a14:foregroundMark x1="53711" y1="13086" x2="63867" y2="16992"/>
                        <a14:foregroundMark x1="42969" y1="9961" x2="50977" y2="9961"/>
                        <a14:foregroundMark x1="45117" y1="10938" x2="32227" y2="10742"/>
                        <a14:foregroundMark x1="57422" y1="10938" x2="71289" y2="31055"/>
                        <a14:foregroundMark x1="71289" y1="31055" x2="71289" y2="57031"/>
                        <a14:foregroundMark x1="71289" y1="57031" x2="39862" y2="87581"/>
                        <a14:foregroundMark x1="40150" y1="87575" x2="40234" y2="87500"/>
                        <a14:backgroundMark x1="8594" y1="11523" x2="7813" y2="61328"/>
                        <a14:backgroundMark x1="87500" y1="15820" x2="93750" y2="74414"/>
                        <a14:backgroundMark x1="93750" y1="74414" x2="75195" y2="92578"/>
                        <a14:backgroundMark x1="75195" y1="92578" x2="11914" y2="93750"/>
                        <a14:backgroundMark x1="30859" y1="23242" x2="11914" y2="31445"/>
                        <a14:backgroundMark x1="28711" y1="22852" x2="8984" y2="36523"/>
                        <a14:backgroundMark x1="8984" y1="36523" x2="8789" y2="22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86" y="6307625"/>
            <a:ext cx="307931" cy="307931"/>
          </a:xfrm>
          <a:prstGeom prst="rect">
            <a:avLst/>
          </a:prstGeom>
        </p:spPr>
      </p:pic>
      <p:pic>
        <p:nvPicPr>
          <p:cNvPr id="64" name="그림 63" descr="컨테이너이(가) 표시된 사진&#10;&#10;자동 생성된 설명">
            <a:extLst>
              <a:ext uri="{FF2B5EF4-FFF2-40B4-BE49-F238E27FC236}">
                <a16:creationId xmlns:a16="http://schemas.microsoft.com/office/drawing/2014/main" id="{1447D823-179A-4085-83E9-F1943EFCD2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89" r="91111">
                        <a14:foregroundMark x1="20833" y1="36111" x2="8611" y2="44722"/>
                        <a14:foregroundMark x1="8611" y1="44722" x2="6667" y2="46944"/>
                        <a14:foregroundMark x1="4167" y1="43056" x2="1389" y2="44167"/>
                        <a14:foregroundMark x1="87222" y1="43333" x2="91111" y2="4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91" y="6204138"/>
            <a:ext cx="441052" cy="44105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FCC349EA-FEDF-46DC-A08A-CCD124C7C1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66" y="6277253"/>
            <a:ext cx="416376" cy="40033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A66E9CB-D521-4E40-9D78-606281A11724}"/>
              </a:ext>
            </a:extLst>
          </p:cNvPr>
          <p:cNvSpPr txBox="1"/>
          <p:nvPr/>
        </p:nvSpPr>
        <p:spPr>
          <a:xfrm>
            <a:off x="4834843" y="6261535"/>
            <a:ext cx="33374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0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65934D-8EE8-4DBB-8255-4C8B19471866}"/>
              </a:ext>
            </a:extLst>
          </p:cNvPr>
          <p:cNvSpPr txBox="1"/>
          <p:nvPr/>
        </p:nvSpPr>
        <p:spPr>
          <a:xfrm>
            <a:off x="7302896" y="6263832"/>
            <a:ext cx="27852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00939B2-4D1C-4877-9A47-4CFD7FBBD546}"/>
              </a:ext>
            </a:extLst>
          </p:cNvPr>
          <p:cNvGrpSpPr/>
          <p:nvPr/>
        </p:nvGrpSpPr>
        <p:grpSpPr>
          <a:xfrm>
            <a:off x="-2314500" y="-4976585"/>
            <a:ext cx="16821000" cy="16850488"/>
            <a:chOff x="-2314500" y="-4976585"/>
            <a:chExt cx="16821000" cy="16850488"/>
          </a:xfrm>
        </p:grpSpPr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B03DCB9C-862E-4F35-9A2B-9772E9C9047F}"/>
                </a:ext>
              </a:extLst>
            </p:cNvPr>
            <p:cNvSpPr/>
            <p:nvPr/>
          </p:nvSpPr>
          <p:spPr>
            <a:xfrm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282BC3F3-8F10-4E8B-8AA0-C203FC1432E7}"/>
                </a:ext>
              </a:extLst>
            </p:cNvPr>
            <p:cNvSpPr/>
            <p:nvPr/>
          </p:nvSpPr>
          <p:spPr>
            <a:xfrm rot="1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E49877E6-C7C2-4218-9A61-8C501E864ED8}"/>
                </a:ext>
              </a:extLst>
            </p:cNvPr>
            <p:cNvSpPr/>
            <p:nvPr/>
          </p:nvSpPr>
          <p:spPr>
            <a:xfrm rot="19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3F555BB-DBE5-44A1-B0F3-71B4FD06FB32}"/>
              </a:ext>
            </a:extLst>
          </p:cNvPr>
          <p:cNvSpPr txBox="1"/>
          <p:nvPr/>
        </p:nvSpPr>
        <p:spPr>
          <a:xfrm>
            <a:off x="2268032" y="91812"/>
            <a:ext cx="1826142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조합</a:t>
            </a:r>
            <a:endParaRPr lang="en-US" altLang="ko-KR" sz="2800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00939B2-4D1C-4877-9A47-4CFD7FBBD546}"/>
              </a:ext>
            </a:extLst>
          </p:cNvPr>
          <p:cNvGrpSpPr/>
          <p:nvPr/>
        </p:nvGrpSpPr>
        <p:grpSpPr>
          <a:xfrm>
            <a:off x="-2314500" y="-4976585"/>
            <a:ext cx="16821000" cy="16850488"/>
            <a:chOff x="-2314500" y="-4976585"/>
            <a:chExt cx="16821000" cy="16850488"/>
          </a:xfrm>
        </p:grpSpPr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B03DCB9C-862E-4F35-9A2B-9772E9C9047F}"/>
                </a:ext>
              </a:extLst>
            </p:cNvPr>
            <p:cNvSpPr/>
            <p:nvPr/>
          </p:nvSpPr>
          <p:spPr>
            <a:xfrm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282BC3F3-8F10-4E8B-8AA0-C203FC1432E7}"/>
                </a:ext>
              </a:extLst>
            </p:cNvPr>
            <p:cNvSpPr/>
            <p:nvPr/>
          </p:nvSpPr>
          <p:spPr>
            <a:xfrm rot="1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E49877E6-C7C2-4218-9A61-8C501E864ED8}"/>
                </a:ext>
              </a:extLst>
            </p:cNvPr>
            <p:cNvSpPr/>
            <p:nvPr/>
          </p:nvSpPr>
          <p:spPr>
            <a:xfrm rot="19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D99C8DE8-6655-4B40-99F9-F7AFEE3CCD1F}"/>
              </a:ext>
            </a:extLst>
          </p:cNvPr>
          <p:cNvSpPr txBox="1"/>
          <p:nvPr/>
        </p:nvSpPr>
        <p:spPr>
          <a:xfrm>
            <a:off x="2268032" y="91812"/>
            <a:ext cx="1826142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조합</a:t>
            </a:r>
            <a:endParaRPr lang="en-US" altLang="ko-KR" sz="2800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CC12A5A-7A79-4224-A3FF-2DC9ADFFC257}"/>
              </a:ext>
            </a:extLst>
          </p:cNvPr>
          <p:cNvSpPr>
            <a:spLocks noChangeAspect="1"/>
          </p:cNvSpPr>
          <p:nvPr/>
        </p:nvSpPr>
        <p:spPr>
          <a:xfrm>
            <a:off x="4317918" y="271508"/>
            <a:ext cx="3564000" cy="6336000"/>
          </a:xfrm>
          <a:prstGeom prst="rect">
            <a:avLst/>
          </a:prstGeom>
          <a:solidFill>
            <a:srgbClr val="C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id="{BFBC9F93-4224-40DA-8B95-8B14C705B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19290"/>
              </p:ext>
            </p:extLst>
          </p:nvPr>
        </p:nvGraphicFramePr>
        <p:xfrm>
          <a:off x="4533069" y="872975"/>
          <a:ext cx="3133698" cy="2619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566">
                  <a:extLst>
                    <a:ext uri="{9D8B030D-6E8A-4147-A177-3AD203B41FA5}">
                      <a16:colId xmlns:a16="http://schemas.microsoft.com/office/drawing/2014/main" val="3830647111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2861496227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1255818318"/>
                    </a:ext>
                  </a:extLst>
                </a:gridCol>
              </a:tblGrid>
              <a:tr h="873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300" dirty="0">
                          <a:solidFill>
                            <a:srgbClr val="1A212C">
                              <a:alpha val="50000"/>
                            </a:srgbClr>
                          </a:solidFill>
                        </a:rPr>
                        <a:t>1</a:t>
                      </a:r>
                      <a:endParaRPr lang="ko-KR" altLang="en-US" sz="4300" dirty="0">
                        <a:solidFill>
                          <a:srgbClr val="1A212C">
                            <a:alpha val="50000"/>
                          </a:srgb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300" dirty="0">
                          <a:solidFill>
                            <a:srgbClr val="1A212C">
                              <a:alpha val="50000"/>
                            </a:srgbClr>
                          </a:solidFill>
                        </a:rPr>
                        <a:t>2</a:t>
                      </a:r>
                      <a:endParaRPr lang="ko-KR" altLang="en-US" sz="4300" dirty="0">
                        <a:solidFill>
                          <a:srgbClr val="1A212C">
                            <a:alpha val="50000"/>
                          </a:srgb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300" dirty="0">
                          <a:solidFill>
                            <a:srgbClr val="1A212C">
                              <a:alpha val="50000"/>
                            </a:srgbClr>
                          </a:solidFill>
                        </a:rPr>
                        <a:t>3</a:t>
                      </a:r>
                      <a:endParaRPr lang="ko-KR" altLang="en-US" sz="4300" dirty="0">
                        <a:solidFill>
                          <a:srgbClr val="1A212C">
                            <a:alpha val="50000"/>
                          </a:srgb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28961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300" dirty="0">
                          <a:solidFill>
                            <a:srgbClr val="1A212C">
                              <a:alpha val="50000"/>
                            </a:srgbClr>
                          </a:solidFill>
                        </a:rPr>
                        <a:t>4</a:t>
                      </a:r>
                      <a:endParaRPr lang="ko-KR" altLang="en-US" sz="4300" dirty="0">
                        <a:solidFill>
                          <a:srgbClr val="1A212C">
                            <a:alpha val="50000"/>
                          </a:srgb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300" dirty="0">
                          <a:solidFill>
                            <a:srgbClr val="1A212C">
                              <a:alpha val="50000"/>
                            </a:srgbClr>
                          </a:solidFill>
                        </a:rPr>
                        <a:t>5</a:t>
                      </a:r>
                      <a:endParaRPr lang="ko-KR" altLang="en-US" sz="4300" dirty="0">
                        <a:solidFill>
                          <a:srgbClr val="1A212C">
                            <a:alpha val="50000"/>
                          </a:srgb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300" dirty="0">
                          <a:solidFill>
                            <a:srgbClr val="1A212C">
                              <a:alpha val="50000"/>
                            </a:srgbClr>
                          </a:solidFill>
                        </a:rPr>
                        <a:t>6</a:t>
                      </a:r>
                      <a:endParaRPr lang="ko-KR" altLang="en-US" sz="4300" dirty="0">
                        <a:solidFill>
                          <a:srgbClr val="1A212C">
                            <a:alpha val="50000"/>
                          </a:srgb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54028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300" dirty="0">
                          <a:solidFill>
                            <a:srgbClr val="1A212C">
                              <a:alpha val="50000"/>
                            </a:srgbClr>
                          </a:solidFill>
                        </a:rPr>
                        <a:t>7</a:t>
                      </a:r>
                      <a:endParaRPr lang="ko-KR" altLang="en-US" sz="4300" dirty="0">
                        <a:solidFill>
                          <a:srgbClr val="1A212C">
                            <a:alpha val="50000"/>
                          </a:srgb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300" dirty="0">
                          <a:solidFill>
                            <a:srgbClr val="1A212C">
                              <a:alpha val="50000"/>
                            </a:srgbClr>
                          </a:solidFill>
                        </a:rPr>
                        <a:t>8</a:t>
                      </a:r>
                      <a:endParaRPr lang="ko-KR" altLang="en-US" sz="4300" dirty="0">
                        <a:solidFill>
                          <a:srgbClr val="1A212C">
                            <a:alpha val="50000"/>
                          </a:srgb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300" dirty="0">
                          <a:solidFill>
                            <a:srgbClr val="1A212C">
                              <a:alpha val="50000"/>
                            </a:srgbClr>
                          </a:solidFill>
                        </a:rPr>
                        <a:t>9</a:t>
                      </a:r>
                      <a:endParaRPr lang="ko-KR" altLang="en-US" sz="4300" dirty="0">
                        <a:solidFill>
                          <a:srgbClr val="1A212C">
                            <a:alpha val="50000"/>
                          </a:srgb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79976"/>
                  </a:ext>
                </a:extLst>
              </a:tr>
            </a:tbl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CC04D601-0208-4B9B-A7FE-4842FDA073EA}"/>
              </a:ext>
            </a:extLst>
          </p:cNvPr>
          <p:cNvSpPr txBox="1"/>
          <p:nvPr/>
        </p:nvSpPr>
        <p:spPr>
          <a:xfrm>
            <a:off x="5805605" y="4217967"/>
            <a:ext cx="588624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D4D4D4">
                    <a:alpha val="60000"/>
                  </a:srgbClr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1</a:t>
            </a:r>
            <a:endParaRPr lang="en-US" altLang="ko-KR" sz="2800" dirty="0">
              <a:solidFill>
                <a:srgbClr val="D4D4D4">
                  <a:alpha val="60000"/>
                </a:srgbClr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8A5261F-C2E5-47CD-BBD7-168A13D3B8A5}"/>
              </a:ext>
            </a:extLst>
          </p:cNvPr>
          <p:cNvGrpSpPr/>
          <p:nvPr/>
        </p:nvGrpSpPr>
        <p:grpSpPr>
          <a:xfrm rot="10800000">
            <a:off x="4317918" y="3526844"/>
            <a:ext cx="3564000" cy="3087835"/>
            <a:chOff x="4319525" y="280659"/>
            <a:chExt cx="3564000" cy="399747"/>
          </a:xfrm>
          <a:solidFill>
            <a:srgbClr val="D4D4D4"/>
          </a:solidFill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922AB06-B0E1-4B8C-8924-05C08542DC6D}"/>
                </a:ext>
              </a:extLst>
            </p:cNvPr>
            <p:cNvSpPr/>
            <p:nvPr/>
          </p:nvSpPr>
          <p:spPr>
            <a:xfrm>
              <a:off x="4319525" y="280659"/>
              <a:ext cx="3564000" cy="385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08272BDB-7BAA-4D37-9AE2-5DFADDBE3A71}"/>
                </a:ext>
              </a:extLst>
            </p:cNvPr>
            <p:cNvSpPr/>
            <p:nvPr/>
          </p:nvSpPr>
          <p:spPr>
            <a:xfrm>
              <a:off x="5631656" y="423231"/>
              <a:ext cx="928687" cy="257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6FE16CF7-55E7-4126-81A5-E4A5D73EFC52}"/>
              </a:ext>
            </a:extLst>
          </p:cNvPr>
          <p:cNvGrpSpPr/>
          <p:nvPr/>
        </p:nvGrpSpPr>
        <p:grpSpPr>
          <a:xfrm>
            <a:off x="5906759" y="1826036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D97157E5-1354-4511-906D-798F1D2F072B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대각선 줄무늬 104">
              <a:extLst>
                <a:ext uri="{FF2B5EF4-FFF2-40B4-BE49-F238E27FC236}">
                  <a16:creationId xmlns:a16="http://schemas.microsoft.com/office/drawing/2014/main" id="{A072F143-33C0-4D66-AC00-A385704F3217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대각선 줄무늬 105">
              <a:extLst>
                <a:ext uri="{FF2B5EF4-FFF2-40B4-BE49-F238E27FC236}">
                  <a16:creationId xmlns:a16="http://schemas.microsoft.com/office/drawing/2014/main" id="{BCC772D9-D17C-4846-A47D-0571D8DE051B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05531B2F-1F85-4CC4-8EAA-FE4ABF8B4F8A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대각선 줄무늬 107">
              <a:extLst>
                <a:ext uri="{FF2B5EF4-FFF2-40B4-BE49-F238E27FC236}">
                  <a16:creationId xmlns:a16="http://schemas.microsoft.com/office/drawing/2014/main" id="{FCEA30A4-9895-487F-8B8A-F5D38B993E70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대각선 줄무늬 108">
              <a:extLst>
                <a:ext uri="{FF2B5EF4-FFF2-40B4-BE49-F238E27FC236}">
                  <a16:creationId xmlns:a16="http://schemas.microsoft.com/office/drawing/2014/main" id="{B52E44FE-32DB-4DE3-9B50-A9D860BFA22A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C53919D-DD4F-4172-B0B4-D424F7B2A4E3}"/>
              </a:ext>
            </a:extLst>
          </p:cNvPr>
          <p:cNvGrpSpPr/>
          <p:nvPr/>
        </p:nvGrpSpPr>
        <p:grpSpPr>
          <a:xfrm>
            <a:off x="5867803" y="275891"/>
            <a:ext cx="448919" cy="567130"/>
            <a:chOff x="4448296" y="4546600"/>
            <a:chExt cx="597511" cy="686227"/>
          </a:xfrm>
          <a:solidFill>
            <a:srgbClr val="1C3038"/>
          </a:solidFill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DACB027-B162-4377-B39B-1ABD54B96E7E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대각선 줄무늬 111">
              <a:extLst>
                <a:ext uri="{FF2B5EF4-FFF2-40B4-BE49-F238E27FC236}">
                  <a16:creationId xmlns:a16="http://schemas.microsoft.com/office/drawing/2014/main" id="{AD62A353-4639-4D1D-B86D-10E6BF856B55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대각선 줄무늬 113">
              <a:extLst>
                <a:ext uri="{FF2B5EF4-FFF2-40B4-BE49-F238E27FC236}">
                  <a16:creationId xmlns:a16="http://schemas.microsoft.com/office/drawing/2014/main" id="{3051C601-535E-4DC2-8A5B-A45342FDDA8D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CD4E6C5A-AB39-4AFB-8EE1-E19F176FD752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6" name="그림 115">
            <a:extLst>
              <a:ext uri="{FF2B5EF4-FFF2-40B4-BE49-F238E27FC236}">
                <a16:creationId xmlns:a16="http://schemas.microsoft.com/office/drawing/2014/main" id="{264D6EF3-2A8B-4DA0-9C7A-45755A06D3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1016" l="9961" r="89844">
                        <a14:foregroundMark x1="28320" y1="11523" x2="53711" y2="13086"/>
                        <a14:foregroundMark x1="53711" y1="13086" x2="63867" y2="16992"/>
                        <a14:foregroundMark x1="42969" y1="9961" x2="50977" y2="9961"/>
                        <a14:foregroundMark x1="45117" y1="10938" x2="32227" y2="10742"/>
                        <a14:foregroundMark x1="57422" y1="10938" x2="71289" y2="31055"/>
                        <a14:foregroundMark x1="71289" y1="31055" x2="71289" y2="57031"/>
                        <a14:foregroundMark x1="71289" y1="57031" x2="39862" y2="87581"/>
                        <a14:foregroundMark x1="40150" y1="87575" x2="40234" y2="87500"/>
                        <a14:backgroundMark x1="8594" y1="11523" x2="7813" y2="61328"/>
                        <a14:backgroundMark x1="87500" y1="15820" x2="93750" y2="74414"/>
                        <a14:backgroundMark x1="93750" y1="74414" x2="75195" y2="92578"/>
                        <a14:backgroundMark x1="75195" y1="92578" x2="11914" y2="93750"/>
                        <a14:backgroundMark x1="30859" y1="23242" x2="11914" y2="31445"/>
                        <a14:backgroundMark x1="28711" y1="22852" x2="8984" y2="36523"/>
                        <a14:backgroundMark x1="8984" y1="36523" x2="8789" y2="22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86" y="6307625"/>
            <a:ext cx="307931" cy="307931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8FD62329-EC51-4353-94E0-41EC739F5C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66" y="6277253"/>
            <a:ext cx="416376" cy="400334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43C53012-29E3-4909-8E83-B0B74D493731}"/>
              </a:ext>
            </a:extLst>
          </p:cNvPr>
          <p:cNvSpPr txBox="1"/>
          <p:nvPr/>
        </p:nvSpPr>
        <p:spPr>
          <a:xfrm>
            <a:off x="4834843" y="6261535"/>
            <a:ext cx="33374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0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97D5043-58BA-4B38-AF0A-BDA8E4ECFD7D}"/>
              </a:ext>
            </a:extLst>
          </p:cNvPr>
          <p:cNvSpPr txBox="1"/>
          <p:nvPr/>
        </p:nvSpPr>
        <p:spPr>
          <a:xfrm>
            <a:off x="7302896" y="6263832"/>
            <a:ext cx="27852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F2B86C-F60B-4990-AC44-6AF1FF6DC06C}"/>
              </a:ext>
            </a:extLst>
          </p:cNvPr>
          <p:cNvSpPr/>
          <p:nvPr/>
        </p:nvSpPr>
        <p:spPr>
          <a:xfrm>
            <a:off x="4713559" y="4183549"/>
            <a:ext cx="514350" cy="50333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4A5975C-D64B-492E-8459-2436146852CF}"/>
              </a:ext>
            </a:extLst>
          </p:cNvPr>
          <p:cNvSpPr/>
          <p:nvPr/>
        </p:nvSpPr>
        <p:spPr>
          <a:xfrm>
            <a:off x="5532463" y="4173608"/>
            <a:ext cx="514350" cy="50333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2E8006F-79BE-4810-9E87-4749F38F0458}"/>
              </a:ext>
            </a:extLst>
          </p:cNvPr>
          <p:cNvSpPr/>
          <p:nvPr/>
        </p:nvSpPr>
        <p:spPr>
          <a:xfrm>
            <a:off x="6476916" y="4169420"/>
            <a:ext cx="514350" cy="50333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CEA9A6A-AF1B-4B1E-AC2A-0412CAF715D4}"/>
              </a:ext>
            </a:extLst>
          </p:cNvPr>
          <p:cNvSpPr/>
          <p:nvPr/>
        </p:nvSpPr>
        <p:spPr>
          <a:xfrm>
            <a:off x="5674897" y="4973851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0402ED9-DB2F-4A56-AD16-CF9978149BC4}"/>
              </a:ext>
            </a:extLst>
          </p:cNvPr>
          <p:cNvSpPr/>
          <p:nvPr/>
        </p:nvSpPr>
        <p:spPr>
          <a:xfrm>
            <a:off x="6619350" y="4969663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D03DB5-EFE6-4CA4-8DD6-BA674B64443E}"/>
              </a:ext>
            </a:extLst>
          </p:cNvPr>
          <p:cNvSpPr/>
          <p:nvPr/>
        </p:nvSpPr>
        <p:spPr>
          <a:xfrm>
            <a:off x="5202933" y="4973851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31A55C-CFBE-449B-A42A-297EE42AE105}"/>
              </a:ext>
            </a:extLst>
          </p:cNvPr>
          <p:cNvSpPr/>
          <p:nvPr/>
        </p:nvSpPr>
        <p:spPr>
          <a:xfrm>
            <a:off x="6147386" y="4969663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50191CE-49D9-45B6-B38C-D009AD4EF046}"/>
              </a:ext>
            </a:extLst>
          </p:cNvPr>
          <p:cNvSpPr/>
          <p:nvPr/>
        </p:nvSpPr>
        <p:spPr>
          <a:xfrm>
            <a:off x="7091839" y="4965475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E2631A-6DB8-4F2F-99AD-29340B7C71AF}"/>
              </a:ext>
            </a:extLst>
          </p:cNvPr>
          <p:cNvSpPr/>
          <p:nvPr/>
        </p:nvSpPr>
        <p:spPr>
          <a:xfrm>
            <a:off x="4730444" y="5621076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44DF5A3-1D1E-43A6-AF58-B4B205D9F0C4}"/>
              </a:ext>
            </a:extLst>
          </p:cNvPr>
          <p:cNvSpPr/>
          <p:nvPr/>
        </p:nvSpPr>
        <p:spPr>
          <a:xfrm>
            <a:off x="5674897" y="5616888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61A0C9-97F0-4D33-AE97-054C67EE0D89}"/>
              </a:ext>
            </a:extLst>
          </p:cNvPr>
          <p:cNvSpPr/>
          <p:nvPr/>
        </p:nvSpPr>
        <p:spPr>
          <a:xfrm>
            <a:off x="6619350" y="5612700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833F0A-A0A9-4C39-A1E6-5A84AB3027AF}"/>
              </a:ext>
            </a:extLst>
          </p:cNvPr>
          <p:cNvSpPr/>
          <p:nvPr/>
        </p:nvSpPr>
        <p:spPr>
          <a:xfrm>
            <a:off x="5202933" y="5616888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2B47F77-2DC1-4B87-8CB6-53522EA40DD5}"/>
              </a:ext>
            </a:extLst>
          </p:cNvPr>
          <p:cNvSpPr/>
          <p:nvPr/>
        </p:nvSpPr>
        <p:spPr>
          <a:xfrm>
            <a:off x="6147386" y="5612700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D4F7154-6940-421E-A568-33A9F9A275A1}"/>
              </a:ext>
            </a:extLst>
          </p:cNvPr>
          <p:cNvSpPr/>
          <p:nvPr/>
        </p:nvSpPr>
        <p:spPr>
          <a:xfrm>
            <a:off x="7091839" y="5608512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2F80E93-F671-461B-AF5D-BD979A1FE5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9844" l="9961" r="95898">
                        <a14:foregroundMark x1="47266" y1="21094" x2="43945" y2="25391"/>
                        <a14:foregroundMark x1="51172" y1="24609" x2="50977" y2="33398"/>
                        <a14:foregroundMark x1="53125" y1="19336" x2="56836" y2="33398"/>
                        <a14:foregroundMark x1="11914" y1="33398" x2="12500" y2="34766"/>
                        <a14:foregroundMark x1="11719" y1="36914" x2="10547" y2="37305"/>
                        <a14:foregroundMark x1="12305" y1="34766" x2="14258" y2="35352"/>
                        <a14:foregroundMark x1="13477" y1="34180" x2="15234" y2="36133"/>
                        <a14:foregroundMark x1="28700" y1="67011" x2="34961" y2="81836"/>
                        <a14:foregroundMark x1="17969" y1="41602" x2="19159" y2="44421"/>
                        <a14:foregroundMark x1="12695" y1="36914" x2="17773" y2="47461"/>
                        <a14:foregroundMark x1="38281" y1="26563" x2="43555" y2="34570"/>
                        <a14:foregroundMark x1="58203" y1="18945" x2="61719" y2="34961"/>
                        <a14:foregroundMark x1="33789" y1="33008" x2="31986" y2="40822"/>
                        <a14:foregroundMark x1="46094" y1="16406" x2="60352" y2="17383"/>
                        <a14:foregroundMark x1="33203" y1="25977" x2="31421" y2="39259"/>
                        <a14:foregroundMark x1="51041" y1="50136" x2="50781" y2="66797"/>
                        <a14:foregroundMark x1="51367" y1="29297" x2="51217" y2="38927"/>
                        <a14:foregroundMark x1="54039" y1="38927" x2="56055" y2="21680"/>
                        <a14:foregroundMark x1="50781" y1="66797" x2="52729" y2="50136"/>
                        <a14:foregroundMark x1="45311" y1="50136" x2="41602" y2="59961"/>
                        <a14:foregroundMark x1="56055" y1="21680" x2="49543" y2="38927"/>
                        <a14:foregroundMark x1="41602" y1="59961" x2="65820" y2="85547"/>
                        <a14:foregroundMark x1="65820" y1="85547" x2="70508" y2="81250"/>
                        <a14:foregroundMark x1="82210" y1="55745" x2="58398" y2="70508"/>
                        <a14:foregroundMark x1="58398" y1="70508" x2="83554" y2="57771"/>
                        <a14:foregroundMark x1="90600" y1="58857" x2="90430" y2="59375"/>
                        <a14:foregroundMark x1="94141" y1="48047" x2="93758" y2="49215"/>
                        <a14:foregroundMark x1="95898" y1="44922" x2="94611" y2="50500"/>
                        <a14:foregroundMark x1="63867" y1="25977" x2="48633" y2="28906"/>
                        <a14:foregroundMark x1="64063" y1="21680" x2="63281" y2="57227"/>
                        <a14:foregroundMark x1="63281" y1="57227" x2="62695" y2="57617"/>
                        <a14:foregroundMark x1="61340" y1="40218" x2="54688" y2="62305"/>
                        <a14:foregroundMark x1="64453" y1="29883" x2="61729" y2="38927"/>
                        <a14:foregroundMark x1="54688" y1="62305" x2="51172" y2="64648"/>
                        <a14:foregroundMark x1="41795" y1="40546" x2="35547" y2="47070"/>
                        <a14:foregroundMark x1="48828" y1="33203" x2="43346" y2="38927"/>
                        <a14:foregroundMark x1="38477" y1="19727" x2="70898" y2="20898"/>
                        <a14:foregroundMark x1="39258" y1="59180" x2="38796" y2="59691"/>
                        <a14:foregroundMark x1="39496" y1="65898" x2="38672" y2="67578"/>
                        <a14:foregroundMark x1="43750" y1="57227" x2="40901" y2="63035"/>
                        <a14:foregroundMark x1="40295" y1="65816" x2="40625" y2="70898"/>
                        <a14:foregroundMark x1="39648" y1="55859" x2="39925" y2="60130"/>
                        <a14:foregroundMark x1="40625" y1="73633" x2="34766" y2="89648"/>
                        <a14:foregroundMark x1="35938" y1="81055" x2="67773" y2="83203"/>
                        <a14:foregroundMark x1="55107" y1="80525" x2="81836" y2="85352"/>
                        <a14:foregroundMark x1="69531" y1="76172" x2="79688" y2="80078"/>
                        <a14:foregroundMark x1="59766" y1="73047" x2="83336" y2="81110"/>
                        <a14:foregroundMark x1="18164" y1="46094" x2="30078" y2="72656"/>
                        <a14:backgroundMark x1="62891" y1="7422" x2="26758" y2="12305"/>
                        <a14:backgroundMark x1="26758" y1="12305" x2="46344" y2="14313"/>
                        <a14:backgroundMark x1="70764" y1="31966" x2="88281" y2="32617"/>
                        <a14:backgroundMark x1="88281" y1="32617" x2="70434" y2="34166"/>
                        <a14:backgroundMark x1="70079" y1="50268" x2="75388" y2="52350"/>
                        <a14:backgroundMark x1="74347" y1="52995" x2="70007" y2="53556"/>
                        <a14:backgroundMark x1="72526" y1="69373" x2="75586" y2="70313"/>
                        <a14:backgroundMark x1="75586" y1="70313" x2="72886" y2="70936"/>
                        <a14:backgroundMark x1="7057" y1="40512" x2="4102" y2="42578"/>
                        <a14:backgroundMark x1="26361" y1="27012" x2="19952" y2="31494"/>
                        <a14:backgroundMark x1="32031" y1="23047" x2="28701" y2="25376"/>
                        <a14:backgroundMark x1="20387" y1="37580" x2="25139" y2="36122"/>
                        <a14:backgroundMark x1="4102" y1="42578" x2="7543" y2="41522"/>
                        <a14:backgroundMark x1="14387" y1="53902" x2="10938" y2="56836"/>
                        <a14:backgroundMark x1="27944" y1="42370" x2="26149" y2="43897"/>
                        <a14:backgroundMark x1="10938" y1="56836" x2="19523" y2="65353"/>
                        <a14:backgroundMark x1="16092" y1="57704" x2="15820" y2="58008"/>
                        <a14:backgroundMark x1="29503" y1="42724" x2="26887" y2="45646"/>
                        <a14:backgroundMark x1="15820" y1="58008" x2="16411" y2="58415"/>
                        <a14:backgroundMark x1="81766" y1="73974" x2="86719" y2="74414"/>
                        <a14:backgroundMark x1="78446" y1="50454" x2="71680" y2="30859"/>
                        <a14:backgroundMark x1="86719" y1="74414" x2="82783" y2="63013"/>
                        <a14:backgroundMark x1="71680" y1="30859" x2="70467" y2="32653"/>
                        <a14:backgroundMark x1="70174" y1="45982" x2="72852" y2="43359"/>
                        <a14:backgroundMark x1="72852" y1="43359" x2="70192" y2="45126"/>
                        <a14:backgroundMark x1="21680" y1="31836" x2="32524" y2="61879"/>
                        <a14:backgroundMark x1="39258" y1="44531" x2="58594" y2="44531"/>
                        <a14:backgroundMark x1="96094" y1="52734" x2="80859" y2="53711"/>
                        <a14:backgroundMark x1="84375" y1="44531" x2="76758" y2="46680"/>
                        <a14:backgroundMark x1="51953" y1="75000" x2="49805" y2="75781"/>
                        <a14:backgroundMark x1="33984" y1="60742" x2="34570" y2="66406"/>
                        <a14:backgroundMark x1="14453" y1="76758" x2="11133" y2="81445"/>
                        <a14:backgroundMark x1="12109" y1="79102" x2="12109" y2="79102"/>
                        <a14:backgroundMark x1="12305" y1="80078" x2="11914" y2="80469"/>
                        <a14:backgroundMark x1="11914" y1="80469" x2="15820" y2="77734"/>
                        <a14:backgroundMark x1="89453" y1="78711" x2="91797" y2="84375"/>
                        <a14:backgroundMark x1="93945" y1="89258" x2="89844" y2="93555"/>
                        <a14:backgroundMark x1="91992" y1="90039" x2="90430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04" y="4169420"/>
            <a:ext cx="544632" cy="5446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A53980-E5F9-4DDE-B5E4-9B430A1F1A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06" y="4222132"/>
            <a:ext cx="444123" cy="444123"/>
          </a:xfrm>
          <a:prstGeom prst="rect">
            <a:avLst/>
          </a:prstGeom>
        </p:spPr>
      </p:pic>
      <p:pic>
        <p:nvPicPr>
          <p:cNvPr id="19" name="그림 18" descr="건물이(가) 표시된 사진&#10;&#10;자동 생성된 설명">
            <a:extLst>
              <a:ext uri="{FF2B5EF4-FFF2-40B4-BE49-F238E27FC236}">
                <a16:creationId xmlns:a16="http://schemas.microsoft.com/office/drawing/2014/main" id="{71B3EDB4-0E87-4E1E-A906-E16D37D568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4" y="4181903"/>
            <a:ext cx="305583" cy="49512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D9020A5F-5E34-4A74-AD60-97860A99FF2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653" y="4998396"/>
            <a:ext cx="303342" cy="30334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77FB662-60B8-4F21-889C-B0845EF9E6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674" y="4998396"/>
            <a:ext cx="303342" cy="30334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CEE9BE8-F5E5-4CBD-9889-BCC2BE0CF4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95" y="4998396"/>
            <a:ext cx="303342" cy="30334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6B4A8357-F805-40E0-A669-7EDF2395065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16" y="4998396"/>
            <a:ext cx="303342" cy="303342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0658344-B270-4668-B877-BB3C7FAA34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92" y="4995005"/>
            <a:ext cx="303342" cy="303342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D5EA534-E6FF-47EB-AA40-834038D836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50" y="5640437"/>
            <a:ext cx="303342" cy="303342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62421FA-433F-4DFC-AE26-7681B991EF8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86" y="5643363"/>
            <a:ext cx="303342" cy="30334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B891AF3-AF12-46AD-A170-9243AA694F24}"/>
              </a:ext>
            </a:extLst>
          </p:cNvPr>
          <p:cNvSpPr/>
          <p:nvPr/>
        </p:nvSpPr>
        <p:spPr>
          <a:xfrm>
            <a:off x="7173573" y="4314657"/>
            <a:ext cx="448566" cy="253035"/>
          </a:xfrm>
          <a:prstGeom prst="roundRect">
            <a:avLst/>
          </a:prstGeom>
          <a:solidFill>
            <a:srgbClr val="A81A1C"/>
          </a:solidFill>
          <a:ln w="25400">
            <a:solidFill>
              <a:srgbClr val="C3AA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조합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A24D0F7-16D1-4582-8A1B-8AEB32293490}"/>
              </a:ext>
            </a:extLst>
          </p:cNvPr>
          <p:cNvSpPr/>
          <p:nvPr/>
        </p:nvSpPr>
        <p:spPr>
          <a:xfrm>
            <a:off x="5118079" y="4218975"/>
            <a:ext cx="84854" cy="95682"/>
          </a:xfrm>
          <a:prstGeom prst="ellipse">
            <a:avLst/>
          </a:prstGeom>
          <a:solidFill>
            <a:srgbClr val="C3AA8E"/>
          </a:solidFill>
          <a:ln w="127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ko-KR" altLang="en-US" sz="11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FDFD6F7-FD64-411A-95DF-E5D63A691AB4}"/>
              </a:ext>
            </a:extLst>
          </p:cNvPr>
          <p:cNvSpPr/>
          <p:nvPr/>
        </p:nvSpPr>
        <p:spPr>
          <a:xfrm>
            <a:off x="5919606" y="4207213"/>
            <a:ext cx="84854" cy="95682"/>
          </a:xfrm>
          <a:prstGeom prst="ellipse">
            <a:avLst/>
          </a:prstGeom>
          <a:solidFill>
            <a:srgbClr val="C3AA8E"/>
          </a:solidFill>
          <a:ln w="127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ko-KR" altLang="en-US" sz="11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65BA2DF-49BD-4E79-8974-80F53DD42AC4}"/>
              </a:ext>
            </a:extLst>
          </p:cNvPr>
          <p:cNvSpPr/>
          <p:nvPr/>
        </p:nvSpPr>
        <p:spPr>
          <a:xfrm>
            <a:off x="6876204" y="4196931"/>
            <a:ext cx="84854" cy="95682"/>
          </a:xfrm>
          <a:prstGeom prst="ellipse">
            <a:avLst/>
          </a:prstGeom>
          <a:solidFill>
            <a:srgbClr val="C3AA8E"/>
          </a:solidFill>
          <a:ln w="127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ko-KR" altLang="en-US" sz="11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EB9CFB8-9600-4246-AD71-501D1C398CA9}"/>
              </a:ext>
            </a:extLst>
          </p:cNvPr>
          <p:cNvSpPr/>
          <p:nvPr/>
        </p:nvSpPr>
        <p:spPr>
          <a:xfrm>
            <a:off x="5447609" y="4997455"/>
            <a:ext cx="84854" cy="95682"/>
          </a:xfrm>
          <a:prstGeom prst="ellipse">
            <a:avLst/>
          </a:prstGeom>
          <a:solidFill>
            <a:srgbClr val="C3AA8E"/>
          </a:solidFill>
          <a:ln w="127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ko-KR" altLang="en-US" sz="11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86841DD-71E6-4268-95EC-B5D9E0A22571}"/>
              </a:ext>
            </a:extLst>
          </p:cNvPr>
          <p:cNvSpPr/>
          <p:nvPr/>
        </p:nvSpPr>
        <p:spPr>
          <a:xfrm>
            <a:off x="5924484" y="5000602"/>
            <a:ext cx="84854" cy="95682"/>
          </a:xfrm>
          <a:prstGeom prst="ellipse">
            <a:avLst/>
          </a:prstGeom>
          <a:solidFill>
            <a:srgbClr val="C3AA8E"/>
          </a:solidFill>
          <a:ln w="127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ko-KR" altLang="en-US" sz="11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AAFA9F4-F3C7-48BD-81D0-ECC6351EE36E}"/>
              </a:ext>
            </a:extLst>
          </p:cNvPr>
          <p:cNvSpPr/>
          <p:nvPr/>
        </p:nvSpPr>
        <p:spPr>
          <a:xfrm>
            <a:off x="6399183" y="4994308"/>
            <a:ext cx="84854" cy="95682"/>
          </a:xfrm>
          <a:prstGeom prst="ellipse">
            <a:avLst/>
          </a:prstGeom>
          <a:solidFill>
            <a:srgbClr val="C3AA8E"/>
          </a:solidFill>
          <a:ln w="127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ko-KR" altLang="en-US" sz="11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3D364AA-A529-4660-98F6-1C5138830DCB}"/>
              </a:ext>
            </a:extLst>
          </p:cNvPr>
          <p:cNvSpPr/>
          <p:nvPr/>
        </p:nvSpPr>
        <p:spPr>
          <a:xfrm>
            <a:off x="6881029" y="4994308"/>
            <a:ext cx="84854" cy="95682"/>
          </a:xfrm>
          <a:prstGeom prst="ellipse">
            <a:avLst/>
          </a:prstGeom>
          <a:solidFill>
            <a:srgbClr val="C3AA8E"/>
          </a:solidFill>
          <a:ln w="127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ko-KR" altLang="en-US" sz="11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ECAC46FD-4C92-488E-86BA-ECE1A2F138FE}"/>
              </a:ext>
            </a:extLst>
          </p:cNvPr>
          <p:cNvSpPr/>
          <p:nvPr/>
        </p:nvSpPr>
        <p:spPr>
          <a:xfrm>
            <a:off x="4966533" y="5649302"/>
            <a:ext cx="84854" cy="95682"/>
          </a:xfrm>
          <a:prstGeom prst="ellipse">
            <a:avLst/>
          </a:prstGeom>
          <a:solidFill>
            <a:srgbClr val="C3AA8E"/>
          </a:solidFill>
          <a:ln w="127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ko-KR" altLang="en-US" sz="11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20DF83E-3D40-497A-BBEF-ABF3C394372E}"/>
              </a:ext>
            </a:extLst>
          </p:cNvPr>
          <p:cNvSpPr/>
          <p:nvPr/>
        </p:nvSpPr>
        <p:spPr>
          <a:xfrm>
            <a:off x="5447609" y="5639801"/>
            <a:ext cx="84854" cy="95682"/>
          </a:xfrm>
          <a:prstGeom prst="ellipse">
            <a:avLst/>
          </a:prstGeom>
          <a:solidFill>
            <a:srgbClr val="C3AA8E"/>
          </a:solidFill>
          <a:ln w="127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ko-KR" altLang="en-US" sz="11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52EB18C-AA2A-4889-A60C-694D5BA10544}"/>
              </a:ext>
            </a:extLst>
          </p:cNvPr>
          <p:cNvSpPr/>
          <p:nvPr/>
        </p:nvSpPr>
        <p:spPr>
          <a:xfrm>
            <a:off x="7347462" y="4984092"/>
            <a:ext cx="84854" cy="95682"/>
          </a:xfrm>
          <a:prstGeom prst="ellipse">
            <a:avLst/>
          </a:prstGeom>
          <a:solidFill>
            <a:srgbClr val="C3AA8E"/>
          </a:solidFill>
          <a:ln w="127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ko-KR" altLang="en-US" sz="11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F889C3-1AD8-456F-870A-C5C98DD0A2E5}"/>
              </a:ext>
            </a:extLst>
          </p:cNvPr>
          <p:cNvSpPr/>
          <p:nvPr/>
        </p:nvSpPr>
        <p:spPr>
          <a:xfrm>
            <a:off x="4317916" y="6083211"/>
            <a:ext cx="1967025" cy="194569"/>
          </a:xfrm>
          <a:prstGeom prst="rect">
            <a:avLst/>
          </a:prstGeom>
          <a:solidFill>
            <a:srgbClr val="1C3038"/>
          </a:solidFill>
          <a:ln>
            <a:solidFill>
              <a:srgbClr val="1C3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DFA6709-C181-4A45-B705-57881682BA5C}"/>
              </a:ext>
            </a:extLst>
          </p:cNvPr>
          <p:cNvSpPr/>
          <p:nvPr/>
        </p:nvSpPr>
        <p:spPr>
          <a:xfrm>
            <a:off x="6288372" y="6083211"/>
            <a:ext cx="1590113" cy="194569"/>
          </a:xfrm>
          <a:prstGeom prst="rect">
            <a:avLst/>
          </a:prstGeom>
          <a:solidFill>
            <a:srgbClr val="79A0A8"/>
          </a:solidFill>
          <a:ln>
            <a:solidFill>
              <a:srgbClr val="1C3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더하기 기호 22">
            <a:extLst>
              <a:ext uri="{FF2B5EF4-FFF2-40B4-BE49-F238E27FC236}">
                <a16:creationId xmlns:a16="http://schemas.microsoft.com/office/drawing/2014/main" id="{8E101C41-79F5-47DD-B975-CC92A8785082}"/>
              </a:ext>
            </a:extLst>
          </p:cNvPr>
          <p:cNvSpPr/>
          <p:nvPr/>
        </p:nvSpPr>
        <p:spPr>
          <a:xfrm>
            <a:off x="5269449" y="4331140"/>
            <a:ext cx="211704" cy="219609"/>
          </a:xfrm>
          <a:prstGeom prst="mathPlus">
            <a:avLst/>
          </a:prstGeom>
          <a:solidFill>
            <a:srgbClr val="1C3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3568A3E-A5E6-448D-A958-0966D3907200}"/>
              </a:ext>
            </a:extLst>
          </p:cNvPr>
          <p:cNvSpPr/>
          <p:nvPr/>
        </p:nvSpPr>
        <p:spPr>
          <a:xfrm>
            <a:off x="7563803" y="4959883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506268A-AC7C-4D90-B1DC-833A1FCB8B6C}"/>
              </a:ext>
            </a:extLst>
          </p:cNvPr>
          <p:cNvSpPr/>
          <p:nvPr/>
        </p:nvSpPr>
        <p:spPr>
          <a:xfrm>
            <a:off x="7563803" y="5602920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B914545-0D47-41AB-85F6-BBC25D14B142}"/>
              </a:ext>
            </a:extLst>
          </p:cNvPr>
          <p:cNvCxnSpPr/>
          <p:nvPr/>
        </p:nvCxnSpPr>
        <p:spPr>
          <a:xfrm>
            <a:off x="4297172" y="3917746"/>
            <a:ext cx="3597655" cy="0"/>
          </a:xfrm>
          <a:prstGeom prst="line">
            <a:avLst/>
          </a:prstGeom>
          <a:ln w="25400">
            <a:solidFill>
              <a:srgbClr val="1C303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9B3ECB-0FD8-40F8-96A6-470D6B40D7FE}"/>
              </a:ext>
            </a:extLst>
          </p:cNvPr>
          <p:cNvSpPr/>
          <p:nvPr/>
        </p:nvSpPr>
        <p:spPr>
          <a:xfrm>
            <a:off x="7881977" y="4905002"/>
            <a:ext cx="256313" cy="1111745"/>
          </a:xfrm>
          <a:prstGeom prst="rect">
            <a:avLst/>
          </a:prstGeom>
          <a:solidFill>
            <a:srgbClr val="1A2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179296-6E2B-4B0D-8C5B-B74594B0C59E}"/>
              </a:ext>
            </a:extLst>
          </p:cNvPr>
          <p:cNvSpPr/>
          <p:nvPr/>
        </p:nvSpPr>
        <p:spPr>
          <a:xfrm>
            <a:off x="4730444" y="4978039"/>
            <a:ext cx="351308" cy="343785"/>
          </a:xfrm>
          <a:prstGeom prst="rect">
            <a:avLst/>
          </a:prstGeom>
          <a:solidFill>
            <a:srgbClr val="D4D4D4"/>
          </a:solidFill>
          <a:ln>
            <a:solidFill>
              <a:srgbClr val="1C3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618F1EB8-E5A1-40F7-82F2-6E21F26BCB9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32" y="4998396"/>
            <a:ext cx="303342" cy="303342"/>
          </a:xfrm>
          <a:prstGeom prst="rect">
            <a:avLst/>
          </a:prstGeom>
        </p:spPr>
      </p:pic>
      <p:sp>
        <p:nvSpPr>
          <p:cNvPr id="83" name="타원 82">
            <a:extLst>
              <a:ext uri="{FF2B5EF4-FFF2-40B4-BE49-F238E27FC236}">
                <a16:creationId xmlns:a16="http://schemas.microsoft.com/office/drawing/2014/main" id="{0769B334-49F3-4770-BC04-CDF747B6040D}"/>
              </a:ext>
            </a:extLst>
          </p:cNvPr>
          <p:cNvSpPr/>
          <p:nvPr/>
        </p:nvSpPr>
        <p:spPr>
          <a:xfrm>
            <a:off x="4970734" y="4994308"/>
            <a:ext cx="84854" cy="95682"/>
          </a:xfrm>
          <a:prstGeom prst="ellipse">
            <a:avLst/>
          </a:prstGeom>
          <a:solidFill>
            <a:srgbClr val="C3AA8E"/>
          </a:solidFill>
          <a:ln w="12700">
            <a:solidFill>
              <a:srgbClr val="79A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ko-KR" altLang="en-US" sz="11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BBCF6EE-253D-4D7D-89B4-B3C1946C5E82}"/>
              </a:ext>
            </a:extLst>
          </p:cNvPr>
          <p:cNvGrpSpPr/>
          <p:nvPr/>
        </p:nvGrpSpPr>
        <p:grpSpPr>
          <a:xfrm>
            <a:off x="5188406" y="5368517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6E8BB12-EB12-435F-85BD-1A3BCB1EA2F0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대각선 줄무늬 122">
              <a:extLst>
                <a:ext uri="{FF2B5EF4-FFF2-40B4-BE49-F238E27FC236}">
                  <a16:creationId xmlns:a16="http://schemas.microsoft.com/office/drawing/2014/main" id="{087E124C-E47F-4C3A-B7A7-B75C69066224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대각선 줄무늬 123">
              <a:extLst>
                <a:ext uri="{FF2B5EF4-FFF2-40B4-BE49-F238E27FC236}">
                  <a16:creationId xmlns:a16="http://schemas.microsoft.com/office/drawing/2014/main" id="{16175601-D7DD-4B0D-9D74-5CE5AF81457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50820E88-2372-47C5-A1A8-88EC2C81445D}"/>
                </a:ext>
              </a:extLst>
            </p:cNvPr>
            <p:cNvSpPr/>
            <p:nvPr/>
          </p:nvSpPr>
          <p:spPr>
            <a:xfrm>
              <a:off x="4578916" y="4866964"/>
              <a:ext cx="336272" cy="365863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대각선 줄무늬 125">
              <a:extLst>
                <a:ext uri="{FF2B5EF4-FFF2-40B4-BE49-F238E27FC236}">
                  <a16:creationId xmlns:a16="http://schemas.microsoft.com/office/drawing/2014/main" id="{86EC5FBC-93C8-4003-BADF-97726266840A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대각선 줄무늬 126">
              <a:extLst>
                <a:ext uri="{FF2B5EF4-FFF2-40B4-BE49-F238E27FC236}">
                  <a16:creationId xmlns:a16="http://schemas.microsoft.com/office/drawing/2014/main" id="{8DDAABEC-8451-4BBD-88F2-57E2783D0840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43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0.02787 -0.3921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" y="-1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00939B2-4D1C-4877-9A47-4CFD7FBBD546}"/>
              </a:ext>
            </a:extLst>
          </p:cNvPr>
          <p:cNvGrpSpPr/>
          <p:nvPr/>
        </p:nvGrpSpPr>
        <p:grpSpPr>
          <a:xfrm>
            <a:off x="-2314500" y="-4976585"/>
            <a:ext cx="16821000" cy="16850488"/>
            <a:chOff x="-2314500" y="-4976585"/>
            <a:chExt cx="16821000" cy="16850488"/>
          </a:xfrm>
        </p:grpSpPr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B03DCB9C-862E-4F35-9A2B-9772E9C9047F}"/>
                </a:ext>
              </a:extLst>
            </p:cNvPr>
            <p:cNvSpPr/>
            <p:nvPr/>
          </p:nvSpPr>
          <p:spPr>
            <a:xfrm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282BC3F3-8F10-4E8B-8AA0-C203FC1432E7}"/>
                </a:ext>
              </a:extLst>
            </p:cNvPr>
            <p:cNvSpPr/>
            <p:nvPr/>
          </p:nvSpPr>
          <p:spPr>
            <a:xfrm rot="1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E49877E6-C7C2-4218-9A61-8C501E864ED8}"/>
                </a:ext>
              </a:extLst>
            </p:cNvPr>
            <p:cNvSpPr/>
            <p:nvPr/>
          </p:nvSpPr>
          <p:spPr>
            <a:xfrm rot="19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9244B6F0-9432-4F4A-904D-79EC7E590421}"/>
              </a:ext>
            </a:extLst>
          </p:cNvPr>
          <p:cNvSpPr txBox="1"/>
          <p:nvPr/>
        </p:nvSpPr>
        <p:spPr>
          <a:xfrm>
            <a:off x="901473" y="91812"/>
            <a:ext cx="4559261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 err="1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소환수</a:t>
            </a:r>
            <a:r>
              <a:rPr lang="ko-KR" altLang="en-US" sz="6600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 구성</a:t>
            </a:r>
            <a:endParaRPr lang="en-US" altLang="ko-KR" sz="2800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55B866B-7161-41ED-B1E5-41879118C770}"/>
              </a:ext>
            </a:extLst>
          </p:cNvPr>
          <p:cNvSpPr txBox="1"/>
          <p:nvPr/>
        </p:nvSpPr>
        <p:spPr>
          <a:xfrm>
            <a:off x="2230435" y="1375034"/>
            <a:ext cx="1850185" cy="4395049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희귀 </a:t>
            </a:r>
            <a:r>
              <a:rPr lang="en-US" altLang="ko-KR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=</a:t>
            </a: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고급 </a:t>
            </a:r>
            <a:r>
              <a:rPr lang="en-US" altLang="ko-KR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=</a:t>
            </a: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일반 </a:t>
            </a:r>
            <a:r>
              <a:rPr lang="en-US" altLang="ko-KR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=</a:t>
            </a: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하급 </a:t>
            </a:r>
            <a:r>
              <a:rPr lang="en-US" altLang="ko-KR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=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D1ECAA4F-F8D0-4561-801D-19BB567F2726}"/>
              </a:ext>
            </a:extLst>
          </p:cNvPr>
          <p:cNvCxnSpPr/>
          <p:nvPr/>
        </p:nvCxnSpPr>
        <p:spPr>
          <a:xfrm>
            <a:off x="4238127" y="5821210"/>
            <a:ext cx="3597655" cy="0"/>
          </a:xfrm>
          <a:prstGeom prst="line">
            <a:avLst/>
          </a:prstGeom>
          <a:ln w="25400">
            <a:solidFill>
              <a:srgbClr val="79A0A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Picture 2" descr="C:\Users\wlsrn\OneDrive\바탕 화면\iconfinder_Sword_2913105.png">
            <a:extLst>
              <a:ext uri="{FF2B5EF4-FFF2-40B4-BE49-F238E27FC236}">
                <a16:creationId xmlns:a16="http://schemas.microsoft.com/office/drawing/2014/main" id="{FED77A4F-2F37-4C33-B736-811B8E50E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495" y="4997608"/>
            <a:ext cx="590492" cy="5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C:\Users\wlsrn\OneDrive\바탕 화면\iconfinder_Sword_2913105.png">
            <a:extLst>
              <a:ext uri="{FF2B5EF4-FFF2-40B4-BE49-F238E27FC236}">
                <a16:creationId xmlns:a16="http://schemas.microsoft.com/office/drawing/2014/main" id="{64B149EA-D56D-43F9-81BE-23EB3B30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50" y="3942945"/>
            <a:ext cx="590492" cy="5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C:\Users\wlsrn\OneDrive\바탕 화면\iconfinder_Sword_2913105.png">
            <a:extLst>
              <a:ext uri="{FF2B5EF4-FFF2-40B4-BE49-F238E27FC236}">
                <a16:creationId xmlns:a16="http://schemas.microsoft.com/office/drawing/2014/main" id="{128C41DD-818D-4E4E-A5D2-6936D61A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53766" y="3947708"/>
            <a:ext cx="590492" cy="5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C:\Users\wlsrn\OneDrive\바탕 화면\iconfinder_Sword_2913105.png">
            <a:extLst>
              <a:ext uri="{FF2B5EF4-FFF2-40B4-BE49-F238E27FC236}">
                <a16:creationId xmlns:a16="http://schemas.microsoft.com/office/drawing/2014/main" id="{CF1ADA59-0F59-4FF0-A5B7-00F9CCF86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3" y="2646453"/>
            <a:ext cx="590492" cy="5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C:\Users\wlsrn\OneDrive\바탕 화면\iconfinder_Sword_2913105.png">
            <a:extLst>
              <a:ext uri="{FF2B5EF4-FFF2-40B4-BE49-F238E27FC236}">
                <a16:creationId xmlns:a16="http://schemas.microsoft.com/office/drawing/2014/main" id="{CDC0955C-3ABE-4810-AB4F-C945BC21A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25189" y="2646453"/>
            <a:ext cx="590492" cy="5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 descr="C:\Users\wlsrn\OneDrive\바탕 화면\iconfinder_Sword_2913105.png">
            <a:extLst>
              <a:ext uri="{FF2B5EF4-FFF2-40B4-BE49-F238E27FC236}">
                <a16:creationId xmlns:a16="http://schemas.microsoft.com/office/drawing/2014/main" id="{E5C3DAC8-5390-4825-8E21-C84C60928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3" y="1651765"/>
            <a:ext cx="590492" cy="5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C:\Users\wlsrn\OneDrive\바탕 화면\iconfinder_Sword_2913105.png">
            <a:extLst>
              <a:ext uri="{FF2B5EF4-FFF2-40B4-BE49-F238E27FC236}">
                <a16:creationId xmlns:a16="http://schemas.microsoft.com/office/drawing/2014/main" id="{6C23106A-0607-4CB3-ADA0-B5CF2B800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25189" y="1651765"/>
            <a:ext cx="590492" cy="5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 descr="C:\Users\wlsrn\OneDrive\바탕 화면\iconfinder_Sword_2913105.png">
            <a:extLst>
              <a:ext uri="{FF2B5EF4-FFF2-40B4-BE49-F238E27FC236}">
                <a16:creationId xmlns:a16="http://schemas.microsoft.com/office/drawing/2014/main" id="{487000A5-0645-4F84-A90E-C29222DF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72894">
            <a:off x="4649555" y="2650627"/>
            <a:ext cx="590492" cy="5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C:\Users\wlsrn\OneDrive\바탕 화면\iconfinder_Sword_2913105.png">
            <a:extLst>
              <a:ext uri="{FF2B5EF4-FFF2-40B4-BE49-F238E27FC236}">
                <a16:creationId xmlns:a16="http://schemas.microsoft.com/office/drawing/2014/main" id="{623D8BF9-A017-40AF-B208-FFEFD6B2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72894">
            <a:off x="4646412" y="1670816"/>
            <a:ext cx="590492" cy="5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C:\Users\wlsrn\OneDrive\바탕 화면\iconfinder_Sword_2913105.png">
            <a:extLst>
              <a:ext uri="{FF2B5EF4-FFF2-40B4-BE49-F238E27FC236}">
                <a16:creationId xmlns:a16="http://schemas.microsoft.com/office/drawing/2014/main" id="{6604618A-3E35-490B-B389-A2D28B1D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4655937" y="1442217"/>
            <a:ext cx="590492" cy="5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91587EEE-883A-4F4D-96EF-EA691FBBB5BF}"/>
              </a:ext>
            </a:extLst>
          </p:cNvPr>
          <p:cNvSpPr txBox="1"/>
          <p:nvPr/>
        </p:nvSpPr>
        <p:spPr>
          <a:xfrm>
            <a:off x="4549050" y="5922314"/>
            <a:ext cx="80021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딜러</a:t>
            </a:r>
            <a:endParaRPr lang="en-US" altLang="ko-KR" sz="2400" b="1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7D1E0AB-1318-4626-A362-5C4398D0EE58}"/>
              </a:ext>
            </a:extLst>
          </p:cNvPr>
          <p:cNvSpPr txBox="1"/>
          <p:nvPr/>
        </p:nvSpPr>
        <p:spPr>
          <a:xfrm>
            <a:off x="5710006" y="5925323"/>
            <a:ext cx="787396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탱커</a:t>
            </a:r>
            <a:endParaRPr lang="en-US" altLang="ko-KR" sz="2400" b="1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3222C64-91FC-4092-AAC1-FB72749F47E8}"/>
              </a:ext>
            </a:extLst>
          </p:cNvPr>
          <p:cNvSpPr txBox="1"/>
          <p:nvPr/>
        </p:nvSpPr>
        <p:spPr>
          <a:xfrm>
            <a:off x="6624018" y="5925323"/>
            <a:ext cx="1088760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서포터</a:t>
            </a:r>
            <a:endParaRPr lang="en-US" altLang="ko-KR" sz="2400" b="1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164" name="Picture 6" descr="C:\Users\wlsrn\OneDrive\바탕 화면\knight.png">
            <a:extLst>
              <a:ext uri="{FF2B5EF4-FFF2-40B4-BE49-F238E27FC236}">
                <a16:creationId xmlns:a16="http://schemas.microsoft.com/office/drawing/2014/main" id="{897E4258-5D31-4B0A-ADB5-EB1D3BA90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64" y="1328062"/>
            <a:ext cx="421783" cy="42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5" descr="C:\Users\wlsrn\OneDrive\바탕 화면\bulletproof.png">
            <a:extLst>
              <a:ext uri="{FF2B5EF4-FFF2-40B4-BE49-F238E27FC236}">
                <a16:creationId xmlns:a16="http://schemas.microsoft.com/office/drawing/2014/main" id="{24F83AE5-93DD-41C7-B464-0D069D71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95" y="5121064"/>
            <a:ext cx="384210" cy="38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3" descr="C:\Users\wlsrn\OneDrive\바탕 화면\iconfinder_Armor_2913124.png">
            <a:extLst>
              <a:ext uri="{FF2B5EF4-FFF2-40B4-BE49-F238E27FC236}">
                <a16:creationId xmlns:a16="http://schemas.microsoft.com/office/drawing/2014/main" id="{E532391F-C6D7-4CF5-AE92-FAD44CB5B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492" y="1601880"/>
            <a:ext cx="537483" cy="53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3" descr="C:\Users\wlsrn\OneDrive\바탕 화면\iconfinder_Armor_2913124.png">
            <a:extLst>
              <a:ext uri="{FF2B5EF4-FFF2-40B4-BE49-F238E27FC236}">
                <a16:creationId xmlns:a16="http://schemas.microsoft.com/office/drawing/2014/main" id="{46CF73C7-B146-449A-816E-031C877B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63" y="2690666"/>
            <a:ext cx="537483" cy="53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8" descr="C:\Users\wlsrn\OneDrive\바탕 화면\viking.png">
            <a:extLst>
              <a:ext uri="{FF2B5EF4-FFF2-40B4-BE49-F238E27FC236}">
                <a16:creationId xmlns:a16="http://schemas.microsoft.com/office/drawing/2014/main" id="{6C469715-5DE8-4913-B66D-B9055BAE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829" y="3796227"/>
            <a:ext cx="342573" cy="34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5" descr="C:\Users\wlsrn\OneDrive\바탕 화면\bulletproof.png">
            <a:extLst>
              <a:ext uri="{FF2B5EF4-FFF2-40B4-BE49-F238E27FC236}">
                <a16:creationId xmlns:a16="http://schemas.microsoft.com/office/drawing/2014/main" id="{5A259F8E-F94E-4E88-9D17-107E63516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63" y="4099076"/>
            <a:ext cx="377495" cy="37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9" descr="C:\Users\wlsrn\OneDrive\바탕 화면\fire.png">
            <a:extLst>
              <a:ext uri="{FF2B5EF4-FFF2-40B4-BE49-F238E27FC236}">
                <a16:creationId xmlns:a16="http://schemas.microsoft.com/office/drawing/2014/main" id="{F6FB6A3C-5D3A-464F-9AEA-08BD32AC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51" y="4947498"/>
            <a:ext cx="512101" cy="51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0" descr="C:\Users\wlsrn\OneDrive\바탕 화면\magic-wand (2).png">
            <a:extLst>
              <a:ext uri="{FF2B5EF4-FFF2-40B4-BE49-F238E27FC236}">
                <a16:creationId xmlns:a16="http://schemas.microsoft.com/office/drawing/2014/main" id="{E82123F7-F927-4368-A059-9BF55E581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866" y="4001277"/>
            <a:ext cx="486459" cy="4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1" descr="C:\Users\wlsrn\OneDrive\바탕 화면\magic-wand (3).png">
            <a:extLst>
              <a:ext uri="{FF2B5EF4-FFF2-40B4-BE49-F238E27FC236}">
                <a16:creationId xmlns:a16="http://schemas.microsoft.com/office/drawing/2014/main" id="{B546A9BA-1E6F-47C9-8B43-D8BC8E27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40" y="2658242"/>
            <a:ext cx="505117" cy="50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2" descr="C:\Users\wlsrn\OneDrive\바탕 화면\magic-wand.png">
            <a:extLst>
              <a:ext uri="{FF2B5EF4-FFF2-40B4-BE49-F238E27FC236}">
                <a16:creationId xmlns:a16="http://schemas.microsoft.com/office/drawing/2014/main" id="{F6893834-972E-4054-A9F9-07A31F6F0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284" y="1439739"/>
            <a:ext cx="699624" cy="69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546BC246-F0C5-41EB-9473-D474157A067B}"/>
              </a:ext>
            </a:extLst>
          </p:cNvPr>
          <p:cNvCxnSpPr/>
          <p:nvPr/>
        </p:nvCxnSpPr>
        <p:spPr>
          <a:xfrm>
            <a:off x="4297172" y="2309264"/>
            <a:ext cx="3597655" cy="0"/>
          </a:xfrm>
          <a:prstGeom prst="line">
            <a:avLst/>
          </a:prstGeom>
          <a:ln w="25400">
            <a:solidFill>
              <a:srgbClr val="79A0A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59759B32-5A5C-4D50-85AB-ABFA35E77C1E}"/>
              </a:ext>
            </a:extLst>
          </p:cNvPr>
          <p:cNvCxnSpPr/>
          <p:nvPr/>
        </p:nvCxnSpPr>
        <p:spPr>
          <a:xfrm>
            <a:off x="4278074" y="3508271"/>
            <a:ext cx="3597655" cy="0"/>
          </a:xfrm>
          <a:prstGeom prst="line">
            <a:avLst/>
          </a:prstGeom>
          <a:ln w="25400">
            <a:solidFill>
              <a:srgbClr val="79A0A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CB7C8B2D-141A-42EC-8DBD-C529B14A3C5C}"/>
              </a:ext>
            </a:extLst>
          </p:cNvPr>
          <p:cNvCxnSpPr/>
          <p:nvPr/>
        </p:nvCxnSpPr>
        <p:spPr>
          <a:xfrm>
            <a:off x="4238127" y="4701014"/>
            <a:ext cx="3597655" cy="0"/>
          </a:xfrm>
          <a:prstGeom prst="line">
            <a:avLst/>
          </a:prstGeom>
          <a:ln w="25400">
            <a:solidFill>
              <a:srgbClr val="79A0A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CA699BC-C946-40AB-A810-766A2C711313}"/>
              </a:ext>
            </a:extLst>
          </p:cNvPr>
          <p:cNvSpPr txBox="1"/>
          <p:nvPr/>
        </p:nvSpPr>
        <p:spPr>
          <a:xfrm>
            <a:off x="8102687" y="1375033"/>
            <a:ext cx="1952778" cy="4395049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1 </a:t>
            </a:r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희귀</a:t>
            </a:r>
            <a:endParaRPr lang="en-US" altLang="ko-KR" sz="4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2 </a:t>
            </a:r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고급</a:t>
            </a:r>
            <a:endParaRPr lang="en-US" altLang="ko-KR" sz="4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4 </a:t>
            </a:r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일반</a:t>
            </a:r>
            <a:endParaRPr lang="en-US" altLang="ko-KR" sz="4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8 </a:t>
            </a:r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하급</a:t>
            </a:r>
            <a:endParaRPr lang="en-US" altLang="ko-KR" sz="4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07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7B1F7F0-9D76-4CFD-BF90-A459A7505C6C}"/>
              </a:ext>
            </a:extLst>
          </p:cNvPr>
          <p:cNvGrpSpPr/>
          <p:nvPr/>
        </p:nvGrpSpPr>
        <p:grpSpPr>
          <a:xfrm>
            <a:off x="-5118000" y="-7785000"/>
            <a:ext cx="22428000" cy="22428000"/>
            <a:chOff x="3216000" y="549280"/>
            <a:chExt cx="5760000" cy="574992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EF033A1-3D89-43A5-B172-7EC81DECA82E}"/>
                </a:ext>
              </a:extLst>
            </p:cNvPr>
            <p:cNvGrpSpPr/>
            <p:nvPr/>
          </p:nvGrpSpPr>
          <p:grpSpPr>
            <a:xfrm>
              <a:off x="3216000" y="549280"/>
              <a:ext cx="5760000" cy="5749920"/>
              <a:chOff x="3216000" y="549000"/>
              <a:chExt cx="5760000" cy="574992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D00D973E-AA13-4C8C-A267-3A12A0165435}"/>
                  </a:ext>
                </a:extLst>
              </p:cNvPr>
              <p:cNvSpPr/>
              <p:nvPr/>
            </p:nvSpPr>
            <p:spPr>
              <a:xfrm>
                <a:off x="3936000" y="1269000"/>
                <a:ext cx="4320000" cy="4320000"/>
              </a:xfrm>
              <a:prstGeom prst="ellipse">
                <a:avLst/>
              </a:prstGeom>
              <a:noFill/>
              <a:ln w="444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A81A1C"/>
                  </a:solidFill>
                </a:endParaRPr>
              </a:p>
            </p:txBody>
          </p:sp>
          <p:sp>
            <p:nvSpPr>
              <p:cNvPr id="7" name="다이아몬드 6">
                <a:extLst>
                  <a:ext uri="{FF2B5EF4-FFF2-40B4-BE49-F238E27FC236}">
                    <a16:creationId xmlns:a16="http://schemas.microsoft.com/office/drawing/2014/main" id="{10999A60-8B35-4886-B214-7B7BAE0B2E42}"/>
                  </a:ext>
                </a:extLst>
              </p:cNvPr>
              <p:cNvSpPr/>
              <p:nvPr/>
            </p:nvSpPr>
            <p:spPr>
              <a:xfrm>
                <a:off x="3936000" y="1269000"/>
                <a:ext cx="4320000" cy="4320000"/>
              </a:xfrm>
              <a:prstGeom prst="diamond">
                <a:avLst/>
              </a:prstGeom>
              <a:noFill/>
              <a:ln w="444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8" name="다이아몬드 7">
                <a:extLst>
                  <a:ext uri="{FF2B5EF4-FFF2-40B4-BE49-F238E27FC236}">
                    <a16:creationId xmlns:a16="http://schemas.microsoft.com/office/drawing/2014/main" id="{CDF0191F-4CF4-4279-A154-2631ACE6D4BA}"/>
                  </a:ext>
                </a:extLst>
              </p:cNvPr>
              <p:cNvSpPr/>
              <p:nvPr/>
            </p:nvSpPr>
            <p:spPr>
              <a:xfrm rot="1800000">
                <a:off x="3936000" y="1269000"/>
                <a:ext cx="4320000" cy="4320000"/>
              </a:xfrm>
              <a:prstGeom prst="diamond">
                <a:avLst/>
              </a:prstGeom>
              <a:noFill/>
              <a:ln w="444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9" name="다이아몬드 8">
                <a:extLst>
                  <a:ext uri="{FF2B5EF4-FFF2-40B4-BE49-F238E27FC236}">
                    <a16:creationId xmlns:a16="http://schemas.microsoft.com/office/drawing/2014/main" id="{96AA75C5-B134-4638-9A8A-10E127652BBB}"/>
                  </a:ext>
                </a:extLst>
              </p:cNvPr>
              <p:cNvSpPr/>
              <p:nvPr/>
            </p:nvSpPr>
            <p:spPr>
              <a:xfrm rot="-1800000">
                <a:off x="3936000" y="1269000"/>
                <a:ext cx="4320000" cy="4320000"/>
              </a:xfrm>
              <a:prstGeom prst="diamond">
                <a:avLst/>
              </a:prstGeom>
              <a:noFill/>
              <a:ln w="444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A077BF6-1992-45A9-8BD8-21570662BDF3}"/>
                  </a:ext>
                </a:extLst>
              </p:cNvPr>
              <p:cNvSpPr/>
              <p:nvPr/>
            </p:nvSpPr>
            <p:spPr>
              <a:xfrm>
                <a:off x="3216000" y="549000"/>
                <a:ext cx="5749920" cy="5749920"/>
              </a:xfrm>
              <a:prstGeom prst="ellipse">
                <a:avLst/>
              </a:prstGeom>
              <a:noFill/>
              <a:ln w="444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A81A1C"/>
                  </a:solidFill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A510ECBB-DAB7-4521-A664-9D20F44A1710}"/>
                  </a:ext>
                </a:extLst>
              </p:cNvPr>
              <p:cNvSpPr/>
              <p:nvPr/>
            </p:nvSpPr>
            <p:spPr>
              <a:xfrm>
                <a:off x="4196563" y="549000"/>
                <a:ext cx="3780000" cy="720000"/>
              </a:xfrm>
              <a:prstGeom prst="triangle">
                <a:avLst/>
              </a:prstGeom>
              <a:noFill/>
              <a:ln w="444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BE0F0F51-E2A5-469A-A6FB-1056A9C1B55D}"/>
                  </a:ext>
                </a:extLst>
              </p:cNvPr>
              <p:cNvSpPr/>
              <p:nvPr/>
            </p:nvSpPr>
            <p:spPr>
              <a:xfrm rot="10800000">
                <a:off x="4206000" y="5589000"/>
                <a:ext cx="3780000" cy="702570"/>
              </a:xfrm>
              <a:prstGeom prst="triangle">
                <a:avLst/>
              </a:prstGeom>
              <a:noFill/>
              <a:ln w="444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7C7EF85E-7BE8-41E4-801C-8BF8A06AB05E}"/>
                  </a:ext>
                </a:extLst>
              </p:cNvPr>
              <p:cNvSpPr/>
              <p:nvPr/>
            </p:nvSpPr>
            <p:spPr>
              <a:xfrm rot="5400000">
                <a:off x="6726000" y="3069000"/>
                <a:ext cx="3780000" cy="720000"/>
              </a:xfrm>
              <a:prstGeom prst="triangle">
                <a:avLst/>
              </a:prstGeom>
              <a:noFill/>
              <a:ln w="444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D2CCDD3A-B7F4-4404-A714-1D0456CFCAD4}"/>
                  </a:ext>
                </a:extLst>
              </p:cNvPr>
              <p:cNvSpPr/>
              <p:nvPr/>
            </p:nvSpPr>
            <p:spPr>
              <a:xfrm rot="16200000">
                <a:off x="1686245" y="3069712"/>
                <a:ext cx="3780000" cy="720000"/>
              </a:xfrm>
              <a:prstGeom prst="triangle">
                <a:avLst/>
              </a:prstGeom>
              <a:noFill/>
              <a:ln w="44450">
                <a:solidFill>
                  <a:srgbClr val="A8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81A1C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CDA31E-E728-40CC-98B4-0952386DC6F9}"/>
                </a:ext>
              </a:extLst>
            </p:cNvPr>
            <p:cNvSpPr txBox="1"/>
            <p:nvPr/>
          </p:nvSpPr>
          <p:spPr>
            <a:xfrm>
              <a:off x="5736000" y="549280"/>
              <a:ext cx="720000" cy="720000"/>
            </a:xfrm>
            <a:prstGeom prst="rect">
              <a:avLst/>
            </a:prstGeom>
            <a:noFill/>
            <a:ln w="44450">
              <a:solidFill>
                <a:srgbClr val="A81A1C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Y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9C8576-F4A7-4ADC-8A88-49CCCD7BD2BC}"/>
                </a:ext>
              </a:extLst>
            </p:cNvPr>
            <p:cNvSpPr txBox="1"/>
            <p:nvPr/>
          </p:nvSpPr>
          <p:spPr>
            <a:xfrm>
              <a:off x="8250960" y="3069000"/>
              <a:ext cx="720000" cy="720000"/>
            </a:xfrm>
            <a:prstGeom prst="rect">
              <a:avLst/>
            </a:prstGeom>
            <a:noFill/>
            <a:ln w="44450">
              <a:solidFill>
                <a:srgbClr val="A81A1C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O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D2B32D-2A11-4550-A394-EEAD5C12B92B}"/>
                </a:ext>
              </a:extLst>
            </p:cNvPr>
            <p:cNvSpPr txBox="1"/>
            <p:nvPr/>
          </p:nvSpPr>
          <p:spPr>
            <a:xfrm>
              <a:off x="3226080" y="3064240"/>
              <a:ext cx="720000" cy="720000"/>
            </a:xfrm>
            <a:prstGeom prst="rect">
              <a:avLst/>
            </a:prstGeom>
            <a:noFill/>
            <a:ln w="44450">
              <a:solidFill>
                <a:srgbClr val="A81A1C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A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B0F562-BA9B-4F0C-AD72-491D4EEADF43}"/>
                </a:ext>
              </a:extLst>
            </p:cNvPr>
            <p:cNvSpPr txBox="1"/>
            <p:nvPr/>
          </p:nvSpPr>
          <p:spPr>
            <a:xfrm>
              <a:off x="5735999" y="5579200"/>
              <a:ext cx="720000" cy="720000"/>
            </a:xfrm>
            <a:prstGeom prst="rect">
              <a:avLst/>
            </a:prstGeom>
            <a:noFill/>
            <a:ln w="44450">
              <a:solidFill>
                <a:srgbClr val="A81A1C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X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0719BA-C38F-4BF6-9E6D-E88DA7DD1BEE}"/>
                </a:ext>
              </a:extLst>
            </p:cNvPr>
            <p:cNvSpPr txBox="1"/>
            <p:nvPr/>
          </p:nvSpPr>
          <p:spPr>
            <a:xfrm rot="8100000">
              <a:off x="7535999" y="4864240"/>
              <a:ext cx="720000" cy="720000"/>
            </a:xfrm>
            <a:prstGeom prst="rect">
              <a:avLst/>
            </a:prstGeom>
            <a:noFill/>
            <a:ln w="44450">
              <a:solidFill>
                <a:srgbClr val="A81A1C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M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822A8C-C2BB-4C12-86B6-A787F1C8FB1A}"/>
                </a:ext>
              </a:extLst>
            </p:cNvPr>
            <p:cNvSpPr txBox="1"/>
            <p:nvPr/>
          </p:nvSpPr>
          <p:spPr>
            <a:xfrm rot="2700000">
              <a:off x="7541040" y="1272930"/>
              <a:ext cx="720000" cy="720000"/>
            </a:xfrm>
            <a:prstGeom prst="rect">
              <a:avLst/>
            </a:prstGeom>
            <a:noFill/>
            <a:ln w="44450">
              <a:solidFill>
                <a:srgbClr val="A81A1C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E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7ACBC-8697-46E6-A454-1586C5C0E997}"/>
                </a:ext>
              </a:extLst>
            </p:cNvPr>
            <p:cNvSpPr txBox="1"/>
            <p:nvPr/>
          </p:nvSpPr>
          <p:spPr>
            <a:xfrm rot="12900000">
              <a:off x="3935999" y="4869280"/>
              <a:ext cx="720000" cy="720000"/>
            </a:xfrm>
            <a:prstGeom prst="rect">
              <a:avLst/>
            </a:prstGeom>
            <a:noFill/>
            <a:ln w="44450">
              <a:solidFill>
                <a:srgbClr val="A81A1C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Q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A537B5-F360-404C-833D-FC49BA3C63FE}"/>
                </a:ext>
              </a:extLst>
            </p:cNvPr>
            <p:cNvSpPr txBox="1"/>
            <p:nvPr/>
          </p:nvSpPr>
          <p:spPr>
            <a:xfrm rot="18900000">
              <a:off x="3935999" y="1269280"/>
              <a:ext cx="720000" cy="720000"/>
            </a:xfrm>
            <a:prstGeom prst="rect">
              <a:avLst/>
            </a:prstGeom>
            <a:noFill/>
            <a:ln w="44450">
              <a:solidFill>
                <a:srgbClr val="A81A1C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4000" dirty="0">
                  <a:solidFill>
                    <a:srgbClr val="A81A1C"/>
                  </a:solidFill>
                  <a:latin typeface="Elder Futhark" panose="020B0603050302020204" pitchFamily="34" charset="0"/>
                </a:rPr>
                <a:t>U</a:t>
              </a:r>
              <a:endParaRPr lang="ko-KR" altLang="en-US" sz="4000" dirty="0">
                <a:solidFill>
                  <a:srgbClr val="A81A1C"/>
                </a:solidFill>
                <a:latin typeface="Elder Futhark" panose="020B06030503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5182930" y="218793"/>
            <a:ext cx="1826141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목차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AE50E3-BE04-476B-85DF-60D5289A644C}"/>
              </a:ext>
            </a:extLst>
          </p:cNvPr>
          <p:cNvSpPr txBox="1"/>
          <p:nvPr/>
        </p:nvSpPr>
        <p:spPr>
          <a:xfrm>
            <a:off x="4599436" y="1689416"/>
            <a:ext cx="2993127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개요 및 컨셉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4CB6D4-FE33-49AF-8F7C-9216ED2266CB}"/>
              </a:ext>
            </a:extLst>
          </p:cNvPr>
          <p:cNvSpPr txBox="1"/>
          <p:nvPr/>
        </p:nvSpPr>
        <p:spPr>
          <a:xfrm>
            <a:off x="4931258" y="2551765"/>
            <a:ext cx="2329484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진행 방식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669B2D-9647-4C55-82FE-04E4BF941B3E}"/>
              </a:ext>
            </a:extLst>
          </p:cNvPr>
          <p:cNvSpPr txBox="1"/>
          <p:nvPr/>
        </p:nvSpPr>
        <p:spPr>
          <a:xfrm>
            <a:off x="5013015" y="3444559"/>
            <a:ext cx="2165978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재미요소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53C1AE-ABC0-4C52-ADD3-E41DF0EB2A17}"/>
              </a:ext>
            </a:extLst>
          </p:cNvPr>
          <p:cNvSpPr txBox="1"/>
          <p:nvPr/>
        </p:nvSpPr>
        <p:spPr>
          <a:xfrm>
            <a:off x="5248513" y="4336473"/>
            <a:ext cx="1702710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컨텐츠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02F2A7-605B-4380-9903-5451FEE68311}"/>
              </a:ext>
            </a:extLst>
          </p:cNvPr>
          <p:cNvSpPr txBox="1"/>
          <p:nvPr/>
        </p:nvSpPr>
        <p:spPr>
          <a:xfrm>
            <a:off x="3329069" y="1689416"/>
            <a:ext cx="688009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en-US" altLang="ko-KR" sz="4000" b="1" dirty="0">
                <a:solidFill>
                  <a:srgbClr val="A81A1C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I.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498064-7848-4E02-AFF5-3986BB053529}"/>
              </a:ext>
            </a:extLst>
          </p:cNvPr>
          <p:cNvSpPr txBox="1"/>
          <p:nvPr/>
        </p:nvSpPr>
        <p:spPr>
          <a:xfrm>
            <a:off x="3329073" y="2545467"/>
            <a:ext cx="939681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en-US" altLang="ko-KR" sz="4000" b="1" dirty="0">
                <a:solidFill>
                  <a:srgbClr val="A81A1C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II.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15361E-12B5-42ED-9541-8471C770AE16}"/>
              </a:ext>
            </a:extLst>
          </p:cNvPr>
          <p:cNvSpPr txBox="1"/>
          <p:nvPr/>
        </p:nvSpPr>
        <p:spPr>
          <a:xfrm>
            <a:off x="3329077" y="3449473"/>
            <a:ext cx="1191352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en-US" altLang="ko-KR" sz="4000" b="1" dirty="0">
                <a:solidFill>
                  <a:srgbClr val="A81A1C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III.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133321-0254-4068-8FDE-A3AF6BC48560}"/>
              </a:ext>
            </a:extLst>
          </p:cNvPr>
          <p:cNvSpPr txBox="1"/>
          <p:nvPr/>
        </p:nvSpPr>
        <p:spPr>
          <a:xfrm>
            <a:off x="3329073" y="4336473"/>
            <a:ext cx="939681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en-US" altLang="ko-KR" sz="4000" b="1" dirty="0">
                <a:solidFill>
                  <a:srgbClr val="A81A1C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IV.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29CD1-BFC8-4D88-9C55-3FAB2BEF8A52}"/>
              </a:ext>
            </a:extLst>
          </p:cNvPr>
          <p:cNvSpPr txBox="1"/>
          <p:nvPr/>
        </p:nvSpPr>
        <p:spPr>
          <a:xfrm>
            <a:off x="4931258" y="5229225"/>
            <a:ext cx="2380780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개발 계획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017CE-CF4F-4F50-AD6D-A923DAA595B9}"/>
              </a:ext>
            </a:extLst>
          </p:cNvPr>
          <p:cNvSpPr txBox="1"/>
          <p:nvPr/>
        </p:nvSpPr>
        <p:spPr>
          <a:xfrm>
            <a:off x="3329073" y="5234418"/>
            <a:ext cx="688009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en-US" altLang="ko-KR" sz="4000" b="1" dirty="0">
                <a:solidFill>
                  <a:srgbClr val="A81A1C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V.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67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2" grpId="0"/>
      <p:bldP spid="33" grpId="0"/>
      <p:bldP spid="30" grpId="0"/>
      <p:bldP spid="31" grpId="0"/>
      <p:bldP spid="34" grpId="0"/>
      <p:bldP spid="36" grpId="0"/>
      <p:bldP spid="38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72" y="-805301"/>
            <a:ext cx="3962953" cy="77163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00939B2-4D1C-4877-9A47-4CFD7FBBD546}"/>
              </a:ext>
            </a:extLst>
          </p:cNvPr>
          <p:cNvGrpSpPr/>
          <p:nvPr/>
        </p:nvGrpSpPr>
        <p:grpSpPr>
          <a:xfrm>
            <a:off x="-2314500" y="-4976585"/>
            <a:ext cx="16821000" cy="16850488"/>
            <a:chOff x="-2314500" y="-4976585"/>
            <a:chExt cx="16821000" cy="16850488"/>
          </a:xfrm>
        </p:grpSpPr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B03DCB9C-862E-4F35-9A2B-9772E9C9047F}"/>
                </a:ext>
              </a:extLst>
            </p:cNvPr>
            <p:cNvSpPr/>
            <p:nvPr/>
          </p:nvSpPr>
          <p:spPr>
            <a:xfrm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282BC3F3-8F10-4E8B-8AA0-C203FC1432E7}"/>
                </a:ext>
              </a:extLst>
            </p:cNvPr>
            <p:cNvSpPr/>
            <p:nvPr/>
          </p:nvSpPr>
          <p:spPr>
            <a:xfrm rot="1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E49877E6-C7C2-4218-9A61-8C501E864ED8}"/>
                </a:ext>
              </a:extLst>
            </p:cNvPr>
            <p:cNvSpPr/>
            <p:nvPr/>
          </p:nvSpPr>
          <p:spPr>
            <a:xfrm rot="19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87305EF-A5F2-40E0-AA48-5A82D9A44962}"/>
              </a:ext>
            </a:extLst>
          </p:cNvPr>
          <p:cNvSpPr txBox="1"/>
          <p:nvPr/>
        </p:nvSpPr>
        <p:spPr>
          <a:xfrm>
            <a:off x="2263223" y="91812"/>
            <a:ext cx="1835759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79A0A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배치</a:t>
            </a:r>
            <a:endParaRPr lang="en-US" altLang="ko-KR" sz="2800" dirty="0">
              <a:solidFill>
                <a:srgbClr val="79A0A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417319C-E647-47F0-B15D-4B3CEE03A507}"/>
              </a:ext>
            </a:extLst>
          </p:cNvPr>
          <p:cNvSpPr>
            <a:spLocks noChangeAspect="1"/>
          </p:cNvSpPr>
          <p:nvPr/>
        </p:nvSpPr>
        <p:spPr>
          <a:xfrm>
            <a:off x="4317918" y="271508"/>
            <a:ext cx="3564000" cy="6336000"/>
          </a:xfrm>
          <a:prstGeom prst="rect">
            <a:avLst/>
          </a:prstGeom>
          <a:solidFill>
            <a:srgbClr val="79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F9ED749-E45A-4301-8C28-4D6735EA3C5D}"/>
              </a:ext>
            </a:extLst>
          </p:cNvPr>
          <p:cNvSpPr/>
          <p:nvPr/>
        </p:nvSpPr>
        <p:spPr>
          <a:xfrm>
            <a:off x="5879390" y="3856838"/>
            <a:ext cx="437383" cy="2729598"/>
          </a:xfrm>
          <a:prstGeom prst="rect">
            <a:avLst/>
          </a:prstGeom>
          <a:solidFill>
            <a:srgbClr val="1C3038"/>
          </a:solidFill>
          <a:ln>
            <a:solidFill>
              <a:srgbClr val="1C30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27D6F8-0BB1-4BC5-9203-7B6F23BD43E3}"/>
              </a:ext>
            </a:extLst>
          </p:cNvPr>
          <p:cNvSpPr txBox="1"/>
          <p:nvPr/>
        </p:nvSpPr>
        <p:spPr>
          <a:xfrm>
            <a:off x="5766332" y="4217967"/>
            <a:ext cx="667170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D4D4D4">
                    <a:alpha val="60000"/>
                  </a:srgbClr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en-US" altLang="ko-KR" sz="2800" dirty="0">
              <a:solidFill>
                <a:srgbClr val="D4D4D4">
                  <a:alpha val="60000"/>
                </a:srgbClr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7BA215F-50E5-4BAE-97AD-0B36B82C0FB4}"/>
              </a:ext>
            </a:extLst>
          </p:cNvPr>
          <p:cNvGrpSpPr/>
          <p:nvPr/>
        </p:nvGrpSpPr>
        <p:grpSpPr>
          <a:xfrm rot="10800000">
            <a:off x="4317918" y="6214933"/>
            <a:ext cx="3564000" cy="399747"/>
            <a:chOff x="4319525" y="280659"/>
            <a:chExt cx="3564000" cy="399747"/>
          </a:xfrm>
          <a:solidFill>
            <a:srgbClr val="D4D4D4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6A0EDC6-9C67-47A7-8A28-16A140DBD2A9}"/>
                </a:ext>
              </a:extLst>
            </p:cNvPr>
            <p:cNvSpPr/>
            <p:nvPr/>
          </p:nvSpPr>
          <p:spPr>
            <a:xfrm>
              <a:off x="4319525" y="280659"/>
              <a:ext cx="3564000" cy="308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E6C51FD4-DDFF-4841-93FA-B34A822BE920}"/>
                </a:ext>
              </a:extLst>
            </p:cNvPr>
            <p:cNvSpPr/>
            <p:nvPr/>
          </p:nvSpPr>
          <p:spPr>
            <a:xfrm>
              <a:off x="5631656" y="423231"/>
              <a:ext cx="928687" cy="257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DDBA07BA-C81B-4852-A380-0FA706127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32752"/>
              </p:ext>
            </p:extLst>
          </p:nvPr>
        </p:nvGraphicFramePr>
        <p:xfrm>
          <a:off x="4533069" y="872975"/>
          <a:ext cx="3133698" cy="2619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566">
                  <a:extLst>
                    <a:ext uri="{9D8B030D-6E8A-4147-A177-3AD203B41FA5}">
                      <a16:colId xmlns:a16="http://schemas.microsoft.com/office/drawing/2014/main" val="3830647111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2861496227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1255818318"/>
                    </a:ext>
                  </a:extLst>
                </a:gridCol>
              </a:tblGrid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28961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54028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79976"/>
                  </a:ext>
                </a:extLst>
              </a:tr>
            </a:tbl>
          </a:graphicData>
        </a:graphic>
      </p:graphicFrame>
      <p:grpSp>
        <p:nvGrpSpPr>
          <p:cNvPr id="90" name="그룹 89">
            <a:extLst>
              <a:ext uri="{FF2B5EF4-FFF2-40B4-BE49-F238E27FC236}">
                <a16:creationId xmlns:a16="http://schemas.microsoft.com/office/drawing/2014/main" id="{A43B0DB1-E6E1-4ED3-B18C-ECF3E48F7FDA}"/>
              </a:ext>
            </a:extLst>
          </p:cNvPr>
          <p:cNvGrpSpPr/>
          <p:nvPr/>
        </p:nvGrpSpPr>
        <p:grpSpPr>
          <a:xfrm>
            <a:off x="5867803" y="275891"/>
            <a:ext cx="448919" cy="567130"/>
            <a:chOff x="4448296" y="4546600"/>
            <a:chExt cx="597511" cy="686227"/>
          </a:xfrm>
          <a:solidFill>
            <a:srgbClr val="1C3038"/>
          </a:solidFill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28C80D2-A317-4230-B2FA-16983776BEE9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대각선 줄무늬 91">
              <a:extLst>
                <a:ext uri="{FF2B5EF4-FFF2-40B4-BE49-F238E27FC236}">
                  <a16:creationId xmlns:a16="http://schemas.microsoft.com/office/drawing/2014/main" id="{05CA9E8F-3E81-4390-ADBD-1ACB39885A01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대각선 줄무늬 92">
              <a:extLst>
                <a:ext uri="{FF2B5EF4-FFF2-40B4-BE49-F238E27FC236}">
                  <a16:creationId xmlns:a16="http://schemas.microsoft.com/office/drawing/2014/main" id="{D3F53F1F-D5B5-4D31-A528-17440E78021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47E7C6E0-6DC9-42D6-B596-02F2F82FFE85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B4A1C72A-F341-4A80-BA56-A461B37A31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1016" l="9961" r="89844">
                        <a14:foregroundMark x1="28320" y1="11523" x2="53711" y2="13086"/>
                        <a14:foregroundMark x1="53711" y1="13086" x2="63867" y2="16992"/>
                        <a14:foregroundMark x1="42969" y1="9961" x2="50977" y2="9961"/>
                        <a14:foregroundMark x1="45117" y1="10938" x2="32227" y2="10742"/>
                        <a14:foregroundMark x1="57422" y1="10938" x2="71289" y2="31055"/>
                        <a14:foregroundMark x1="71289" y1="31055" x2="71289" y2="57031"/>
                        <a14:foregroundMark x1="71289" y1="57031" x2="39862" y2="87581"/>
                        <a14:foregroundMark x1="40150" y1="87575" x2="40234" y2="87500"/>
                        <a14:backgroundMark x1="8594" y1="11523" x2="7813" y2="61328"/>
                        <a14:backgroundMark x1="87500" y1="15820" x2="93750" y2="74414"/>
                        <a14:backgroundMark x1="93750" y1="74414" x2="75195" y2="92578"/>
                        <a14:backgroundMark x1="75195" y1="92578" x2="11914" y2="93750"/>
                        <a14:backgroundMark x1="30859" y1="23242" x2="11914" y2="31445"/>
                        <a14:backgroundMark x1="28711" y1="22852" x2="8984" y2="36523"/>
                        <a14:backgroundMark x1="8984" y1="36523" x2="8789" y2="22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86" y="6307625"/>
            <a:ext cx="307931" cy="307931"/>
          </a:xfrm>
          <a:prstGeom prst="rect">
            <a:avLst/>
          </a:prstGeom>
        </p:spPr>
      </p:pic>
      <p:pic>
        <p:nvPicPr>
          <p:cNvPr id="96" name="그림 95" descr="컨테이너이(가) 표시된 사진&#10;&#10;자동 생성된 설명">
            <a:extLst>
              <a:ext uri="{FF2B5EF4-FFF2-40B4-BE49-F238E27FC236}">
                <a16:creationId xmlns:a16="http://schemas.microsoft.com/office/drawing/2014/main" id="{07E204A3-67A8-4FB8-8D43-F1390FC0C6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389" r="91111">
                        <a14:foregroundMark x1="20833" y1="36111" x2="8611" y2="44722"/>
                        <a14:foregroundMark x1="8611" y1="44722" x2="6667" y2="46944"/>
                        <a14:foregroundMark x1="4167" y1="43056" x2="1389" y2="44167"/>
                        <a14:foregroundMark x1="87222" y1="43333" x2="91111" y2="4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91" y="6204138"/>
            <a:ext cx="441052" cy="44105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275355A5-3A4B-439D-8838-AA2513E887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66" y="6277253"/>
            <a:ext cx="416376" cy="40033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290AB3D-8E1D-4A76-AB31-D277C6BC5CD9}"/>
              </a:ext>
            </a:extLst>
          </p:cNvPr>
          <p:cNvSpPr txBox="1"/>
          <p:nvPr/>
        </p:nvSpPr>
        <p:spPr>
          <a:xfrm>
            <a:off x="4834843" y="6261535"/>
            <a:ext cx="33374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7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F65A3A1-618F-472C-9255-D8199075A6C0}"/>
              </a:ext>
            </a:extLst>
          </p:cNvPr>
          <p:cNvSpPr txBox="1"/>
          <p:nvPr/>
        </p:nvSpPr>
        <p:spPr>
          <a:xfrm>
            <a:off x="7302896" y="6263832"/>
            <a:ext cx="27852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59A160D-2847-4D6E-B082-E05A494F9779}"/>
              </a:ext>
            </a:extLst>
          </p:cNvPr>
          <p:cNvGrpSpPr/>
          <p:nvPr/>
        </p:nvGrpSpPr>
        <p:grpSpPr>
          <a:xfrm>
            <a:off x="4802772" y="2680042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3921B89-D781-40F5-A3E8-7E39CE18D289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대각선 줄무늬 115">
              <a:extLst>
                <a:ext uri="{FF2B5EF4-FFF2-40B4-BE49-F238E27FC236}">
                  <a16:creationId xmlns:a16="http://schemas.microsoft.com/office/drawing/2014/main" id="{5DCE82E2-65FC-46A3-8BD2-AF17C814E1BA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대각선 줄무늬 116">
              <a:extLst>
                <a:ext uri="{FF2B5EF4-FFF2-40B4-BE49-F238E27FC236}">
                  <a16:creationId xmlns:a16="http://schemas.microsoft.com/office/drawing/2014/main" id="{7EF5DED0-A186-4759-A177-248137B0BAE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80C044F3-ACB0-4FC3-AB0F-BE7F8FFBE20D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대각선 줄무늬 118">
              <a:extLst>
                <a:ext uri="{FF2B5EF4-FFF2-40B4-BE49-F238E27FC236}">
                  <a16:creationId xmlns:a16="http://schemas.microsoft.com/office/drawing/2014/main" id="{88AA91AA-2586-43D9-882E-F3D65AFCD7E4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대각선 줄무늬 119">
              <a:extLst>
                <a:ext uri="{FF2B5EF4-FFF2-40B4-BE49-F238E27FC236}">
                  <a16:creationId xmlns:a16="http://schemas.microsoft.com/office/drawing/2014/main" id="{3EAFCA17-F8AB-41FF-8159-933E0896D099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BBCF6EE-253D-4D7D-89B4-B3C1946C5E82}"/>
              </a:ext>
            </a:extLst>
          </p:cNvPr>
          <p:cNvGrpSpPr/>
          <p:nvPr/>
        </p:nvGrpSpPr>
        <p:grpSpPr>
          <a:xfrm>
            <a:off x="5910601" y="1800321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6E8BB12-EB12-435F-85BD-1A3BCB1EA2F0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대각선 줄무늬 122">
              <a:extLst>
                <a:ext uri="{FF2B5EF4-FFF2-40B4-BE49-F238E27FC236}">
                  <a16:creationId xmlns:a16="http://schemas.microsoft.com/office/drawing/2014/main" id="{087E124C-E47F-4C3A-B7A7-B75C69066224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대각선 줄무늬 123">
              <a:extLst>
                <a:ext uri="{FF2B5EF4-FFF2-40B4-BE49-F238E27FC236}">
                  <a16:creationId xmlns:a16="http://schemas.microsoft.com/office/drawing/2014/main" id="{16175601-D7DD-4B0D-9D74-5CE5AF81457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50820E88-2372-47C5-A1A8-88EC2C81445D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대각선 줄무늬 125">
              <a:extLst>
                <a:ext uri="{FF2B5EF4-FFF2-40B4-BE49-F238E27FC236}">
                  <a16:creationId xmlns:a16="http://schemas.microsoft.com/office/drawing/2014/main" id="{86EC5FBC-93C8-4003-BADF-97726266840A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대각선 줄무늬 126">
              <a:extLst>
                <a:ext uri="{FF2B5EF4-FFF2-40B4-BE49-F238E27FC236}">
                  <a16:creationId xmlns:a16="http://schemas.microsoft.com/office/drawing/2014/main" id="{8DDAABEC-8451-4BBD-88F2-57E2783D0840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E943CAE-C10C-444D-9102-96BBE7D11AF0}"/>
              </a:ext>
            </a:extLst>
          </p:cNvPr>
          <p:cNvGrpSpPr/>
          <p:nvPr/>
        </p:nvGrpSpPr>
        <p:grpSpPr>
          <a:xfrm>
            <a:off x="6966670" y="2680042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A06D578-2C4A-448A-96F1-45F60E71DB49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대각선 줄무늬 143">
              <a:extLst>
                <a:ext uri="{FF2B5EF4-FFF2-40B4-BE49-F238E27FC236}">
                  <a16:creationId xmlns:a16="http://schemas.microsoft.com/office/drawing/2014/main" id="{38F0BB7F-3CA0-44C6-BF1A-862C82C67D12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5" name="대각선 줄무늬 144">
              <a:extLst>
                <a:ext uri="{FF2B5EF4-FFF2-40B4-BE49-F238E27FC236}">
                  <a16:creationId xmlns:a16="http://schemas.microsoft.com/office/drawing/2014/main" id="{5041B9D2-D686-4778-8DB5-E19AEF012F6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6F946CA6-724B-4971-8BC7-38045800889E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대각선 줄무늬 146">
              <a:extLst>
                <a:ext uri="{FF2B5EF4-FFF2-40B4-BE49-F238E27FC236}">
                  <a16:creationId xmlns:a16="http://schemas.microsoft.com/office/drawing/2014/main" id="{3CA117A2-EA34-4780-94D7-D970DF841399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8" name="대각선 줄무늬 147">
              <a:extLst>
                <a:ext uri="{FF2B5EF4-FFF2-40B4-BE49-F238E27FC236}">
                  <a16:creationId xmlns:a16="http://schemas.microsoft.com/office/drawing/2014/main" id="{0895CBEE-F353-4C9C-AA28-00BEB99185FF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F02038B-6AE8-4152-9B21-F7DBAC8000FC}"/>
              </a:ext>
            </a:extLst>
          </p:cNvPr>
          <p:cNvGrpSpPr/>
          <p:nvPr/>
        </p:nvGrpSpPr>
        <p:grpSpPr>
          <a:xfrm>
            <a:off x="6962693" y="953721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409A14C-0439-4117-A0AA-186A1315F2F4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대각선 줄무늬 63">
              <a:extLst>
                <a:ext uri="{FF2B5EF4-FFF2-40B4-BE49-F238E27FC236}">
                  <a16:creationId xmlns:a16="http://schemas.microsoft.com/office/drawing/2014/main" id="{33018C4E-6A31-40D0-A233-D501BCE7B3E4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대각선 줄무늬 64">
              <a:extLst>
                <a:ext uri="{FF2B5EF4-FFF2-40B4-BE49-F238E27FC236}">
                  <a16:creationId xmlns:a16="http://schemas.microsoft.com/office/drawing/2014/main" id="{6BCCACCF-6F59-4EC5-8DFB-1260F40BA27A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C0A1412F-8593-467E-BC62-CA27B9B7AAFC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대각선 줄무늬 66">
              <a:extLst>
                <a:ext uri="{FF2B5EF4-FFF2-40B4-BE49-F238E27FC236}">
                  <a16:creationId xmlns:a16="http://schemas.microsoft.com/office/drawing/2014/main" id="{A08FA87B-4C30-4EF2-8118-0B9211CFF863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대각선 줄무늬 67">
              <a:extLst>
                <a:ext uri="{FF2B5EF4-FFF2-40B4-BE49-F238E27FC236}">
                  <a16:creationId xmlns:a16="http://schemas.microsoft.com/office/drawing/2014/main" id="{2BC4EFB1-0AD3-4AB6-B82A-482DBC40CBEC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2E4F097-08A9-4A07-AA2D-0AABEA94A60B}"/>
              </a:ext>
            </a:extLst>
          </p:cNvPr>
          <p:cNvGrpSpPr/>
          <p:nvPr/>
        </p:nvGrpSpPr>
        <p:grpSpPr>
          <a:xfrm>
            <a:off x="4795117" y="945155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DAA7135-038A-41CE-B1D9-9E5ED636862E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대각선 줄무늬 70">
              <a:extLst>
                <a:ext uri="{FF2B5EF4-FFF2-40B4-BE49-F238E27FC236}">
                  <a16:creationId xmlns:a16="http://schemas.microsoft.com/office/drawing/2014/main" id="{17817C5E-4BCB-454B-9B3C-B7650CDF39D2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대각선 줄무늬 71">
              <a:extLst>
                <a:ext uri="{FF2B5EF4-FFF2-40B4-BE49-F238E27FC236}">
                  <a16:creationId xmlns:a16="http://schemas.microsoft.com/office/drawing/2014/main" id="{3DFD9EC4-F550-4BBF-A8CA-BD28C9C19B84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956E5A05-83B1-4931-AA16-8736B68C2AD9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대각선 줄무늬 73">
              <a:extLst>
                <a:ext uri="{FF2B5EF4-FFF2-40B4-BE49-F238E27FC236}">
                  <a16:creationId xmlns:a16="http://schemas.microsoft.com/office/drawing/2014/main" id="{2C28461F-896C-4C57-88AB-180498356CC0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대각선 줄무늬 74">
              <a:extLst>
                <a:ext uri="{FF2B5EF4-FFF2-40B4-BE49-F238E27FC236}">
                  <a16:creationId xmlns:a16="http://schemas.microsoft.com/office/drawing/2014/main" id="{2FF64680-B6FB-4D29-AB84-1465505C18E0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5BC3E80-402D-4D44-A7D4-663AA9532C29}"/>
              </a:ext>
            </a:extLst>
          </p:cNvPr>
          <p:cNvSpPr/>
          <p:nvPr/>
        </p:nvSpPr>
        <p:spPr>
          <a:xfrm rot="16200000">
            <a:off x="3602722" y="1990678"/>
            <a:ext cx="2834143" cy="343323"/>
          </a:xfrm>
          <a:prstGeom prst="rightArrow">
            <a:avLst/>
          </a:prstGeom>
          <a:solidFill>
            <a:srgbClr val="A8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B336569-92BF-4044-8B12-2DD36E09C360}"/>
              </a:ext>
            </a:extLst>
          </p:cNvPr>
          <p:cNvGrpSpPr/>
          <p:nvPr/>
        </p:nvGrpSpPr>
        <p:grpSpPr>
          <a:xfrm>
            <a:off x="4724342" y="3742560"/>
            <a:ext cx="657262" cy="1291574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CD61869-5CD4-458D-8355-FEE50B0CA82F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대각선 줄무늬 42">
              <a:extLst>
                <a:ext uri="{FF2B5EF4-FFF2-40B4-BE49-F238E27FC236}">
                  <a16:creationId xmlns:a16="http://schemas.microsoft.com/office/drawing/2014/main" id="{03EC2DC7-A474-40B1-AE3A-3796A30A76BF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대각선 줄무늬 43">
              <a:extLst>
                <a:ext uri="{FF2B5EF4-FFF2-40B4-BE49-F238E27FC236}">
                  <a16:creationId xmlns:a16="http://schemas.microsoft.com/office/drawing/2014/main" id="{7E64D258-28DC-4FAE-9441-FB2006479343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68FD2B0-07D6-415D-9FEA-7C030A971755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id="{D2554F89-B5C2-4B0E-AE1C-AEF65BA50F94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대각선 줄무늬 46">
              <a:extLst>
                <a:ext uri="{FF2B5EF4-FFF2-40B4-BE49-F238E27FC236}">
                  <a16:creationId xmlns:a16="http://schemas.microsoft.com/office/drawing/2014/main" id="{97526041-43E8-4378-9681-4B93BCA48098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04A2A27-1AA5-4076-96E3-BDF44B77A8AD}"/>
              </a:ext>
            </a:extLst>
          </p:cNvPr>
          <p:cNvGrpSpPr/>
          <p:nvPr/>
        </p:nvGrpSpPr>
        <p:grpSpPr>
          <a:xfrm>
            <a:off x="6817361" y="3704471"/>
            <a:ext cx="657262" cy="1291574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E3E42A7-BF8C-420C-A8EE-3B566D1D24BC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대각선 줄무늬 49">
              <a:extLst>
                <a:ext uri="{FF2B5EF4-FFF2-40B4-BE49-F238E27FC236}">
                  <a16:creationId xmlns:a16="http://schemas.microsoft.com/office/drawing/2014/main" id="{553E8F6E-ADBA-4A6A-B15B-286F183504F8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대각선 줄무늬 50">
              <a:extLst>
                <a:ext uri="{FF2B5EF4-FFF2-40B4-BE49-F238E27FC236}">
                  <a16:creationId xmlns:a16="http://schemas.microsoft.com/office/drawing/2014/main" id="{31FDF377-809C-4F8F-B152-2F2C52F4197A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4AB9ABC2-A3F9-499C-9DA1-4E59865BA5CD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대각선 줄무늬 52">
              <a:extLst>
                <a:ext uri="{FF2B5EF4-FFF2-40B4-BE49-F238E27FC236}">
                  <a16:creationId xmlns:a16="http://schemas.microsoft.com/office/drawing/2014/main" id="{6C8B466B-6FA1-4EA8-B4AD-659BD1C658A4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대각선 줄무늬 53">
              <a:extLst>
                <a:ext uri="{FF2B5EF4-FFF2-40B4-BE49-F238E27FC236}">
                  <a16:creationId xmlns:a16="http://schemas.microsoft.com/office/drawing/2014/main" id="{4D035416-EEDB-440D-87D0-B7F14425BC63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321E7C-34BB-4F12-9EE0-93C4282C7DF3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5019794" y="3026235"/>
            <a:ext cx="1057810" cy="553176"/>
          </a:xfrm>
          <a:prstGeom prst="straightConnector1">
            <a:avLst/>
          </a:prstGeom>
          <a:ln w="12700">
            <a:solidFill>
              <a:srgbClr val="A81A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4CDFF99-CD97-4722-8161-85F9476C8CA4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5019794" y="2948373"/>
            <a:ext cx="829" cy="631038"/>
          </a:xfrm>
          <a:prstGeom prst="straightConnector1">
            <a:avLst/>
          </a:prstGeom>
          <a:ln w="12700">
            <a:solidFill>
              <a:srgbClr val="A81A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6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4750925" y="218793"/>
            <a:ext cx="2690160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컨텐츠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5473F-E4BB-40AE-98B1-98D7C540FD3A}"/>
              </a:ext>
            </a:extLst>
          </p:cNvPr>
          <p:cNvSpPr txBox="1"/>
          <p:nvPr/>
        </p:nvSpPr>
        <p:spPr>
          <a:xfrm>
            <a:off x="5115603" y="1579250"/>
            <a:ext cx="1960793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난이도</a:t>
            </a:r>
            <a:endParaRPr lang="en-US" altLang="ko-KR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FB9ACB-3EC8-4003-89EB-070093A213AA}"/>
              </a:ext>
            </a:extLst>
          </p:cNvPr>
          <p:cNvSpPr txBox="1"/>
          <p:nvPr/>
        </p:nvSpPr>
        <p:spPr>
          <a:xfrm>
            <a:off x="4717098" y="3042813"/>
            <a:ext cx="2757806" cy="1015663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Normal</a:t>
            </a:r>
            <a:endParaRPr lang="en-US" altLang="ko-KR" sz="2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1214EB-3174-4624-9C73-0717E33FD33B}"/>
              </a:ext>
            </a:extLst>
          </p:cNvPr>
          <p:cNvSpPr txBox="1"/>
          <p:nvPr/>
        </p:nvSpPr>
        <p:spPr>
          <a:xfrm>
            <a:off x="2701152" y="3042812"/>
            <a:ext cx="1921360" cy="1015663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Easy</a:t>
            </a:r>
            <a:endParaRPr lang="en-US" altLang="ko-KR" sz="2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61AD0-472B-4432-97F9-8FFFB9AC5E8A}"/>
              </a:ext>
            </a:extLst>
          </p:cNvPr>
          <p:cNvSpPr txBox="1"/>
          <p:nvPr/>
        </p:nvSpPr>
        <p:spPr>
          <a:xfrm>
            <a:off x="7569490" y="3042811"/>
            <a:ext cx="1905971" cy="1015663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Hard</a:t>
            </a:r>
            <a:endParaRPr lang="en-US" altLang="ko-KR" sz="2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50620-0E1B-4F56-AEB5-7D2ED29B38E0}"/>
              </a:ext>
            </a:extLst>
          </p:cNvPr>
          <p:cNvSpPr txBox="1"/>
          <p:nvPr/>
        </p:nvSpPr>
        <p:spPr>
          <a:xfrm>
            <a:off x="3430772" y="4302472"/>
            <a:ext cx="2347116" cy="76944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400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준비시간</a:t>
            </a:r>
            <a:endParaRPr lang="en-US" altLang="ko-KR" sz="4400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5B16A9-B0EB-4A0B-95AE-F96EA5ADBCA9}"/>
              </a:ext>
            </a:extLst>
          </p:cNvPr>
          <p:cNvGrpSpPr/>
          <p:nvPr/>
        </p:nvGrpSpPr>
        <p:grpSpPr>
          <a:xfrm>
            <a:off x="6095999" y="4447754"/>
            <a:ext cx="2884060" cy="582565"/>
            <a:chOff x="6096000" y="5293099"/>
            <a:chExt cx="2884060" cy="58256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D5A4D7B-378E-421F-99C3-9431ED8221B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293099"/>
              <a:ext cx="2884060" cy="292698"/>
            </a:xfrm>
            <a:prstGeom prst="line">
              <a:avLst/>
            </a:prstGeom>
            <a:ln w="38100">
              <a:solidFill>
                <a:srgbClr val="C3AA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B7F5015-D29A-4A34-A43B-D69C95676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5585798"/>
              <a:ext cx="2884060" cy="289866"/>
            </a:xfrm>
            <a:prstGeom prst="line">
              <a:avLst/>
            </a:prstGeom>
            <a:ln w="38100">
              <a:solidFill>
                <a:srgbClr val="C3AA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9167355-83BA-40FA-9334-BA9105E466B8}"/>
              </a:ext>
            </a:extLst>
          </p:cNvPr>
          <p:cNvSpPr txBox="1"/>
          <p:nvPr/>
        </p:nvSpPr>
        <p:spPr>
          <a:xfrm>
            <a:off x="3386439" y="5213478"/>
            <a:ext cx="2472152" cy="76944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400" dirty="0">
                <a:solidFill>
                  <a:srgbClr val="A81A1C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적 </a:t>
            </a:r>
            <a:r>
              <a:rPr lang="en-US" altLang="ko-KR" sz="4400" dirty="0">
                <a:solidFill>
                  <a:srgbClr val="A81A1C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+ </a:t>
            </a:r>
            <a:r>
              <a:rPr lang="ko-KR" altLang="en-US" sz="4400" dirty="0">
                <a:solidFill>
                  <a:srgbClr val="A81A1C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라인</a:t>
            </a:r>
            <a:endParaRPr lang="en-US" altLang="ko-KR" sz="4400" dirty="0">
              <a:solidFill>
                <a:srgbClr val="A81A1C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5A40321-0631-439E-9FEA-BE743A1BBA3E}"/>
              </a:ext>
            </a:extLst>
          </p:cNvPr>
          <p:cNvGrpSpPr/>
          <p:nvPr/>
        </p:nvGrpSpPr>
        <p:grpSpPr>
          <a:xfrm rot="10800000">
            <a:off x="6095999" y="5306915"/>
            <a:ext cx="2884060" cy="582565"/>
            <a:chOff x="6096000" y="5293099"/>
            <a:chExt cx="2884060" cy="582565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8082E40-D671-4299-9472-09F2EB5FBF7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293099"/>
              <a:ext cx="2884060" cy="292698"/>
            </a:xfrm>
            <a:prstGeom prst="line">
              <a:avLst/>
            </a:prstGeom>
            <a:ln w="38100">
              <a:solidFill>
                <a:srgbClr val="A8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8C35BB9-E0C4-4B79-9CAF-E8F098102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5585798"/>
              <a:ext cx="2884060" cy="289866"/>
            </a:xfrm>
            <a:prstGeom prst="line">
              <a:avLst/>
            </a:prstGeom>
            <a:ln w="38100">
              <a:solidFill>
                <a:srgbClr val="A8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C81757-9CA6-47E9-A133-4DD265C2C8D7}"/>
              </a:ext>
            </a:extLst>
          </p:cNvPr>
          <p:cNvSpPr txBox="1"/>
          <p:nvPr/>
        </p:nvSpPr>
        <p:spPr>
          <a:xfrm>
            <a:off x="9245119" y="4687192"/>
            <a:ext cx="1287532" cy="76944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400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동행</a:t>
            </a:r>
            <a:endParaRPr lang="en-US" altLang="ko-KR" sz="4400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33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4" grpId="0"/>
      <p:bldP spid="15" grpId="0"/>
      <p:bldP spid="36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3813970" y="218793"/>
            <a:ext cx="4564070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그래픽 컨셉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586E23-CC44-48E4-99B8-85E280A3C0D2}"/>
              </a:ext>
            </a:extLst>
          </p:cNvPr>
          <p:cNvSpPr txBox="1"/>
          <p:nvPr/>
        </p:nvSpPr>
        <p:spPr>
          <a:xfrm>
            <a:off x="5726347" y="2697832"/>
            <a:ext cx="739306" cy="144655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9209EF-5E3E-421D-AC8F-3F84D6E08E4C}"/>
              </a:ext>
            </a:extLst>
          </p:cNvPr>
          <p:cNvSpPr txBox="1"/>
          <p:nvPr/>
        </p:nvSpPr>
        <p:spPr>
          <a:xfrm>
            <a:off x="2461671" y="4638623"/>
            <a:ext cx="3102132" cy="76944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소환수</a:t>
            </a:r>
            <a:r>
              <a:rPr lang="ko-KR" altLang="en-US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 정면</a:t>
            </a:r>
            <a:endParaRPr lang="en-US" altLang="ko-KR" sz="4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08E99-1495-4C79-98D1-759C0C72DD75}"/>
              </a:ext>
            </a:extLst>
          </p:cNvPr>
          <p:cNvSpPr txBox="1"/>
          <p:nvPr/>
        </p:nvSpPr>
        <p:spPr>
          <a:xfrm>
            <a:off x="6434630" y="4638623"/>
            <a:ext cx="3047629" cy="76944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티어별</a:t>
            </a:r>
            <a:r>
              <a:rPr lang="ko-KR" altLang="en-US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 무기</a:t>
            </a:r>
            <a:endParaRPr lang="en-US" altLang="ko-KR" sz="4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42586-B3ED-4035-9EF3-60DE0EF9BF8F}"/>
              </a:ext>
            </a:extLst>
          </p:cNvPr>
          <p:cNvSpPr txBox="1"/>
          <p:nvPr/>
        </p:nvSpPr>
        <p:spPr>
          <a:xfrm>
            <a:off x="5093964" y="1453317"/>
            <a:ext cx="2004075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소환수</a:t>
            </a:r>
            <a:endParaRPr lang="en-US" altLang="ko-KR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" name="그림 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47669585-B190-454F-B48C-FE0B2A8CC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1" b="97070" l="6383" r="95922">
                        <a14:foregroundMark x1="39894" y1="5860" x2="68440" y2="7561"/>
                        <a14:foregroundMark x1="84574" y1="13327" x2="90248" y2="14367"/>
                        <a14:foregroundMark x1="73936" y1="22306" x2="93794" y2="25520"/>
                        <a14:foregroundMark x1="6383" y1="12098" x2="28723" y2="29301"/>
                        <a14:foregroundMark x1="54610" y1="26181" x2="49645" y2="42911"/>
                        <a14:foregroundMark x1="39362" y1="79112" x2="36702" y2="94045"/>
                        <a14:foregroundMark x1="69149" y1="82042" x2="59752" y2="96408"/>
                        <a14:foregroundMark x1="34043" y1="97070" x2="34043" y2="97070"/>
                        <a14:foregroundMark x1="41312" y1="945" x2="41312" y2="945"/>
                        <a14:foregroundMark x1="95035" y1="16541" x2="95035" y2="16541"/>
                        <a14:foregroundMark x1="95922" y1="29017" x2="95922" y2="290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57" y="2156022"/>
            <a:ext cx="1281360" cy="2403686"/>
          </a:xfrm>
          <a:prstGeom prst="rect">
            <a:avLst/>
          </a:prstGeom>
        </p:spPr>
      </p:pic>
      <p:pic>
        <p:nvPicPr>
          <p:cNvPr id="5" name="그림 4" descr="벽이(가) 표시된 사진&#10;&#10;자동 생성된 설명">
            <a:extLst>
              <a:ext uri="{FF2B5EF4-FFF2-40B4-BE49-F238E27FC236}">
                <a16:creationId xmlns:a16="http://schemas.microsoft.com/office/drawing/2014/main" id="{41687CFD-2454-455D-BE32-FB0AA63AAA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75" b="89812" l="9777" r="95531">
                        <a14:foregroundMark x1="68518" y1="29495" x2="79609" y2="24933"/>
                        <a14:foregroundMark x1="79718" y1="35758" x2="80168" y2="80429"/>
                        <a14:foregroundMark x1="79609" y1="24933" x2="79706" y2="34514"/>
                        <a14:foregroundMark x1="80447" y1="7775" x2="80168" y2="29491"/>
                        <a14:foregroundMark x1="85309" y1="27329" x2="89809" y2="26647"/>
                        <a14:foregroundMark x1="64246" y1="19839" x2="65642" y2="34853"/>
                        <a14:foregroundMark x1="60894" y1="23324" x2="62011" y2="28686"/>
                        <a14:foregroundMark x1="62291" y1="18499" x2="61173" y2="21448"/>
                        <a14:foregroundMark x1="63687" y1="15818" x2="62570" y2="18231"/>
                        <a14:foregroundMark x1="65084" y1="13137" x2="64246" y2="15013"/>
                        <a14:foregroundMark x1="86034" y1="27078" x2="86034" y2="27078"/>
                        <a14:foregroundMark x1="86592" y1="26273" x2="90143" y2="26273"/>
                        <a14:foregroundMark x1="70112" y1="22252" x2="76257" y2="24397"/>
                        <a14:foregroundMark x1="74022" y1="21716" x2="74302" y2="22252"/>
                        <a14:foregroundMark x1="85196" y1="33512" x2="84916" y2="34316"/>
                        <a14:foregroundMark x1="83799" y1="32976" x2="83520" y2="33780"/>
                        <a14:foregroundMark x1="83799" y1="32172" x2="83799" y2="32976"/>
                        <a14:foregroundMark x1="83799" y1="32708" x2="82402" y2="33512"/>
                        <a14:foregroundMark x1="80726" y1="81233" x2="82123" y2="86327"/>
                        <a14:foregroundMark x1="77933" y1="82842" x2="77095" y2="84718"/>
                        <a14:foregroundMark x1="81006" y1="81501" x2="82961" y2="87936"/>
                        <a14:foregroundMark x1="76536" y1="82306" x2="76257" y2="84182"/>
                        <a14:foregroundMark x1="83240" y1="88204" x2="83240" y2="90080"/>
                        <a14:foregroundMark x1="82682" y1="81501" x2="84916" y2="81233"/>
                        <a14:foregroundMark x1="86034" y1="80697" x2="84916" y2="81501"/>
                        <a14:foregroundMark x1="85754" y1="80161" x2="84637" y2="81501"/>
                        <a14:backgroundMark x1="40223" y1="16890" x2="16480" y2="60590"/>
                        <a14:backgroundMark x1="16480" y1="60590" x2="40503" y2="32976"/>
                        <a14:backgroundMark x1="40503" y1="32976" x2="29609" y2="64075"/>
                        <a14:backgroundMark x1="29609" y1="64075" x2="45531" y2="35121"/>
                        <a14:backgroundMark x1="45531" y1="35121" x2="10056" y2="87936"/>
                        <a14:backgroundMark x1="10056" y1="87936" x2="34358" y2="55496"/>
                        <a14:backgroundMark x1="34358" y1="55496" x2="27654" y2="75067"/>
                        <a14:backgroundMark x1="27654" y1="75067" x2="41341" y2="62466"/>
                        <a14:backgroundMark x1="41341" y1="62466" x2="36034" y2="78284"/>
                        <a14:backgroundMark x1="36034" y1="78284" x2="53911" y2="62466"/>
                        <a14:backgroundMark x1="53911" y1="62466" x2="42179" y2="82306"/>
                        <a14:backgroundMark x1="42179" y1="82306" x2="57542" y2="68901"/>
                        <a14:backgroundMark x1="57542" y1="68901" x2="36313" y2="92493"/>
                        <a14:backgroundMark x1="36313" y1="92493" x2="46927" y2="70509"/>
                        <a14:backgroundMark x1="46927" y1="70509" x2="46927" y2="73727"/>
                        <a14:backgroundMark x1="42458" y1="43432" x2="40782" y2="62198"/>
                        <a14:backgroundMark x1="40782" y1="62198" x2="48324" y2="32976"/>
                        <a14:backgroundMark x1="48324" y1="32976" x2="38268" y2="73190"/>
                        <a14:backgroundMark x1="38268" y1="73190" x2="44693" y2="53351"/>
                        <a14:backgroundMark x1="44693" y1="53351" x2="46648" y2="67560"/>
                        <a14:backgroundMark x1="46648" y1="67560" x2="53073" y2="54960"/>
                        <a14:backgroundMark x1="53073" y1="54960" x2="57821" y2="77212"/>
                        <a14:backgroundMark x1="57821" y1="77212" x2="56425" y2="52547"/>
                        <a14:backgroundMark x1="56425" y1="52547" x2="55307" y2="75067"/>
                        <a14:backgroundMark x1="55307" y1="75067" x2="56983" y2="66220"/>
                        <a14:backgroundMark x1="55098" y1="24045" x2="54969" y2="24446"/>
                        <a14:backgroundMark x1="56439" y1="19863" x2="56227" y2="20525"/>
                        <a14:backgroundMark x1="57602" y1="16236" x2="57401" y2="16862"/>
                        <a14:backgroundMark x1="58686" y1="12853" x2="58414" y2="13701"/>
                        <a14:backgroundMark x1="53448" y1="30308" x2="55028" y2="43700"/>
                        <a14:backgroundMark x1="55028" y1="43700" x2="56704" y2="46113"/>
                        <a14:backgroundMark x1="60094" y1="17237" x2="59875" y2="17690"/>
                        <a14:backgroundMark x1="61651" y1="14005" x2="61249" y2="14839"/>
                        <a14:backgroundMark x1="64525" y1="8043" x2="62545" y2="12150"/>
                        <a14:backgroundMark x1="60387" y1="35301" x2="65642" y2="52547"/>
                        <a14:backgroundMark x1="65642" y1="52547" x2="66480" y2="53351"/>
                        <a14:backgroundMark x1="82682" y1="30027" x2="83520" y2="30027"/>
                        <a14:backgroundMark x1="91341" y1="24933" x2="95251" y2="26542"/>
                        <a14:backgroundMark x1="96369" y1="28954" x2="92458" y2="292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667"/>
          <a:stretch/>
        </p:blipFill>
        <p:spPr>
          <a:xfrm>
            <a:off x="7329382" y="2284314"/>
            <a:ext cx="1079121" cy="242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A0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pic>
        <p:nvPicPr>
          <p:cNvPr id="5" name="그림 4" descr="벽, 다른, 묶음, 그룹이(가) 표시된 사진&#10;&#10;자동 생성된 설명">
            <a:extLst>
              <a:ext uri="{FF2B5EF4-FFF2-40B4-BE49-F238E27FC236}">
                <a16:creationId xmlns:a16="http://schemas.microsoft.com/office/drawing/2014/main" id="{E281DD53-EFC8-4BAE-AD6A-AA4A101FB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0" b="99234" l="1954" r="93073">
                        <a14:foregroundMark x1="13743" y1="31609" x2="17939" y2="48108"/>
                        <a14:foregroundMark x1="7815" y1="8301" x2="11927" y2="24469"/>
                        <a14:foregroundMark x1="48943" y1="16898" x2="56661" y2="7535"/>
                        <a14:foregroundMark x1="44900" y1="21803" x2="48614" y2="17297"/>
                        <a14:foregroundMark x1="41956" y1="25374" x2="42346" y2="24901"/>
                        <a14:foregroundMark x1="26240" y1="44439" x2="30015" y2="39860"/>
                        <a14:foregroundMark x1="24236" y1="46871" x2="24445" y2="46618"/>
                        <a14:foregroundMark x1="23498" y1="47766" x2="23976" y2="47186"/>
                        <a14:foregroundMark x1="53477" y1="75976" x2="53464" y2="76245"/>
                        <a14:foregroundMark x1="54481" y1="54373" x2="53581" y2="73730"/>
                        <a14:foregroundMark x1="55352" y1="35691" x2="54828" y2="46939"/>
                        <a14:foregroundMark x1="55591" y1="30549" x2="55579" y2="30800"/>
                        <a14:foregroundMark x1="55850" y1="24979" x2="55841" y2="25164"/>
                        <a14:foregroundMark x1="56661" y1="7535" x2="55931" y2="23217"/>
                        <a14:foregroundMark x1="54531" y1="73730" x2="60851" y2="58839"/>
                        <a14:foregroundMark x1="53464" y1="76245" x2="53672" y2="75755"/>
                        <a14:foregroundMark x1="70834" y1="37502" x2="70810" y2="37652"/>
                        <a14:foregroundMark x1="81995" y1="44190" x2="86549" y2="37910"/>
                        <a14:foregroundMark x1="86632" y1="42820" x2="85978" y2="44683"/>
                        <a14:foregroundMark x1="39962" y1="71931" x2="32290" y2="71910"/>
                        <a14:foregroundMark x1="57608" y1="71980" x2="52045" y2="71964"/>
                        <a14:foregroundMark x1="30499" y1="46105" x2="30551" y2="44061"/>
                        <a14:foregroundMark x1="30268" y1="55166" x2="30277" y2="54795"/>
                        <a14:foregroundMark x1="16606" y1="82393" x2="16519" y2="82631"/>
                        <a14:foregroundMark x1="30551" y1="44061" x2="29807" y2="46105"/>
                        <a14:foregroundMark x1="34975" y1="55300" x2="35407" y2="54660"/>
                        <a14:foregroundMark x1="34544" y1="55939" x2="34975" y2="55300"/>
                        <a14:foregroundMark x1="16519" y1="82631" x2="16680" y2="82392"/>
                        <a14:foregroundMark x1="38646" y1="55300" x2="37478" y2="57854"/>
                        <a14:foregroundMark x1="38982" y1="54566" x2="38646" y2="55300"/>
                        <a14:foregroundMark x1="52963" y1="23515" x2="54352" y2="20434"/>
                        <a14:foregroundMark x1="38630" y1="55300" x2="38961" y2="54566"/>
                        <a14:foregroundMark x1="37478" y1="57854" x2="38630" y2="55300"/>
                        <a14:foregroundMark x1="39827" y1="55300" x2="32024" y2="74034"/>
                        <a14:foregroundMark x1="40146" y1="54535" x2="39827" y2="55300"/>
                        <a14:foregroundMark x1="54352" y1="20434" x2="53073" y2="23504"/>
                        <a14:foregroundMark x1="55500" y1="56301" x2="57820" y2="54512"/>
                        <a14:foregroundMark x1="53822" y1="57596" x2="54666" y2="56945"/>
                        <a14:foregroundMark x1="51369" y1="59488" x2="52328" y2="58748"/>
                        <a14:foregroundMark x1="32437" y1="74089" x2="39962" y2="68285"/>
                        <a14:foregroundMark x1="71224" y1="37948" x2="71256" y2="37632"/>
                        <a14:foregroundMark x1="41711" y1="81117" x2="35524" y2="91699"/>
                        <a14:foregroundMark x1="53156" y1="61544" x2="51878" y2="63729"/>
                        <a14:foregroundMark x1="55389" y1="57725" x2="54062" y2="59993"/>
                        <a14:foregroundMark x1="57280" y1="54490" x2="56457" y2="55897"/>
                        <a14:foregroundMark x1="62174" y1="46120" x2="61576" y2="47143"/>
                        <a14:foregroundMark x1="67768" y1="36554" x2="67683" y2="36699"/>
                        <a14:foregroundMark x1="59237" y1="38127" x2="61088" y2="33944"/>
                        <a14:foregroundMark x1="55343" y1="46925" x2="58909" y2="38868"/>
                        <a14:foregroundMark x1="51070" y1="56577" x2="52090" y2="54273"/>
                        <a14:foregroundMark x1="35524" y1="91699" x2="40196" y2="81144"/>
                        <a14:foregroundMark x1="39962" y1="71161" x2="38466" y2="73927"/>
                        <a14:foregroundMark x1="49085" y1="54299" x2="47853" y2="56577"/>
                        <a14:foregroundMark x1="59880" y1="34348" x2="53042" y2="46986"/>
                        <a14:foregroundMark x1="53997" y1="61533" x2="56584" y2="59014"/>
                        <a14:foregroundMark x1="51742" y1="63729" x2="53968" y2="61561"/>
                        <a14:foregroundMark x1="54818" y1="74461" x2="54255" y2="76274"/>
                        <a14:foregroundMark x1="59488" y1="59415" x2="55045" y2="73730"/>
                        <a14:foregroundMark x1="70725" y1="22726" x2="73357" y2="14176"/>
                        <a14:foregroundMark x1="55018" y1="73730" x2="59416" y2="59445"/>
                        <a14:foregroundMark x1="54231" y1="76286" x2="54780" y2="74504"/>
                        <a14:foregroundMark x1="55823" y1="30553" x2="55549" y2="30809"/>
                        <a14:foregroundMark x1="73357" y1="14176" x2="69619" y2="17667"/>
                        <a14:foregroundMark x1="40235" y1="40646" x2="40689" y2="39571"/>
                        <a14:foregroundMark x1="42294" y1="24523" x2="41501" y2="24828"/>
                        <a14:foregroundMark x1="26077" y1="19206" x2="27709" y2="14304"/>
                        <a14:foregroundMark x1="24448" y1="24097" x2="24702" y2="23334"/>
                        <a14:foregroundMark x1="27709" y1="14304" x2="25420" y2="16214"/>
                        <a14:foregroundMark x1="25302" y1="15681" x2="28242" y2="13155"/>
                        <a14:foregroundMark x1="28242" y1="13155" x2="41385" y2="16603"/>
                        <a14:foregroundMark x1="50688" y1="40331" x2="50799" y2="40613"/>
                        <a14:foregroundMark x1="41385" y1="16603" x2="43464" y2="21906"/>
                        <a14:foregroundMark x1="65965" y1="16955" x2="70693" y2="9579"/>
                        <a14:foregroundMark x1="53717" y1="36061" x2="54017" y2="35592"/>
                        <a14:foregroundMark x1="50799" y1="40613" x2="51015" y2="40276"/>
                        <a14:foregroundMark x1="60773" y1="58872" x2="60746" y2="59004"/>
                        <a14:foregroundMark x1="70693" y1="9579" x2="69283" y2="16583"/>
                        <a14:foregroundMark x1="71188" y1="37922" x2="71322" y2="37653"/>
                        <a14:foregroundMark x1="60746" y1="59004" x2="60822" y2="58851"/>
                        <a14:foregroundMark x1="73128" y1="38211" x2="72933" y2="39166"/>
                        <a14:foregroundMark x1="98497" y1="45287" x2="98934" y2="49170"/>
                        <a14:foregroundMark x1="98934" y1="49170" x2="98634" y2="50137"/>
                        <a14:foregroundMark x1="13616" y1="95807" x2="10835" y2="95530"/>
                        <a14:foregroundMark x1="10835" y1="95530" x2="4618" y2="85696"/>
                        <a14:foregroundMark x1="6908" y1="15026" x2="6927" y2="14432"/>
                        <a14:foregroundMark x1="5960" y1="44259" x2="6144" y2="38562"/>
                        <a14:foregroundMark x1="4961" y1="75109" x2="5635" y2="54309"/>
                        <a14:foregroundMark x1="4618" y1="85696" x2="4696" y2="83299"/>
                        <a14:foregroundMark x1="6927" y1="14432" x2="4734" y2="6083"/>
                        <a14:foregroundMark x1="76968" y1="22399" x2="76464" y2="23513"/>
                        <a14:foregroundMark x1="80107" y1="15453" x2="79957" y2="15785"/>
                        <a14:foregroundMark x1="78033" y1="31698" x2="73859" y2="39827"/>
                        <a14:foregroundMark x1="86603" y1="41079" x2="86220" y2="44713"/>
                        <a14:foregroundMark x1="6217" y1="59642" x2="17320" y2="71672"/>
                        <a14:foregroundMark x1="54212" y1="88422" x2="52832" y2="90477"/>
                        <a14:foregroundMark x1="11760" y1="82424" x2="5171" y2="94814"/>
                        <a14:foregroundMark x1="4034" y1="97438" x2="4618" y2="98595"/>
                        <a14:foregroundMark x1="11939" y1="55279" x2="8257" y2="75088"/>
                        <a14:foregroundMark x1="12078" y1="54534" x2="11996" y2="54977"/>
                        <a14:foregroundMark x1="3375" y1="12771" x2="3711" y2="15054"/>
                        <a14:foregroundMark x1="13856" y1="31606" x2="13677" y2="33206"/>
                        <a14:foregroundMark x1="16645" y1="6649" x2="16624" y2="6837"/>
                        <a14:foregroundMark x1="27813" y1="54860" x2="27753" y2="54984"/>
                        <a14:foregroundMark x1="34558" y1="40917" x2="32048" y2="46105"/>
                        <a14:foregroundMark x1="42337" y1="24835" x2="42032" y2="25466"/>
                        <a14:foregroundMark x1="36423" y1="40802" x2="36875" y2="40054"/>
                        <a14:foregroundMark x1="32356" y1="47532" x2="36346" y2="40930"/>
                        <a14:foregroundMark x1="27848" y1="54991" x2="27929" y2="54857"/>
                        <a14:foregroundMark x1="31177" y1="40750" x2="21053" y2="47830"/>
                        <a14:foregroundMark x1="4826" y1="83346" x2="4973" y2="89655"/>
                        <a14:foregroundMark x1="4138" y1="53810" x2="4634" y2="75111"/>
                        <a14:foregroundMark x1="4973" y1="89655" x2="6823" y2="84068"/>
                        <a14:foregroundMark x1="13823" y1="94945" x2="11901" y2="97063"/>
                        <a14:foregroundMark x1="19818" y1="88337" x2="16092" y2="92444"/>
                        <a14:foregroundMark x1="36234" y1="70243" x2="32712" y2="74125"/>
                        <a14:foregroundMark x1="16538" y1="92499" x2="19940" y2="89150"/>
                        <a14:foregroundMark x1="11901" y1="97063" x2="13752" y2="95241"/>
                        <a14:foregroundMark x1="19972" y1="89362" x2="16826" y2="92534"/>
                        <a14:foregroundMark x1="34335" y1="93151" x2="36234" y2="93487"/>
                        <a14:foregroundMark x1="35197" y1="94656" x2="34339" y2="95622"/>
                        <a14:foregroundMark x1="36234" y1="93487" x2="35375" y2="94454"/>
                        <a14:foregroundMark x1="37329" y1="94686" x2="39787" y2="92848"/>
                        <a14:foregroundMark x1="39787" y1="92848" x2="42265" y2="92752"/>
                        <a14:foregroundMark x1="20959" y1="86845" x2="22025" y2="87995"/>
                        <a14:foregroundMark x1="21492" y1="87739" x2="19893" y2="85824"/>
                        <a14:foregroundMark x1="20604" y1="86207" x2="22025" y2="88633"/>
                        <a14:foregroundMark x1="20604" y1="4853" x2="24867" y2="11239"/>
                        <a14:foregroundMark x1="24867" y1="11239" x2="25222" y2="11622"/>
                        <a14:foregroundMark x1="20249" y1="4853" x2="23268" y2="7663"/>
                        <a14:foregroundMark x1="56128" y1="6258" x2="57371" y2="8301"/>
                        <a14:foregroundMark x1="58615" y1="6641" x2="58437" y2="10345"/>
                        <a14:foregroundMark x1="71226" y1="10345" x2="69982" y2="12644"/>
                        <a14:foregroundMark x1="4085" y1="4215" x2="5329" y2="5875"/>
                        <a14:foregroundMark x1="21314" y1="5236" x2="22735" y2="8301"/>
                        <a14:foregroundMark x1="47425" y1="91060" x2="52398" y2="89527"/>
                        <a14:foregroundMark x1="48668" y1="87229" x2="48313" y2="89272"/>
                        <a14:foregroundMark x1="50266" y1="86590" x2="49201" y2="88378"/>
                        <a14:foregroundMark x1="49734" y1="86462" x2="51155" y2="87739"/>
                        <a14:foregroundMark x1="15986" y1="33206" x2="15275" y2="34483"/>
                        <a14:foregroundMark x1="64476" y1="37292" x2="61812" y2="38059"/>
                        <a14:foregroundMark x1="31261" y1="54917" x2="31261" y2="54917"/>
                        <a14:foregroundMark x1="44050" y1="94764" x2="44405" y2="98595"/>
                        <a14:foregroundMark x1="70870" y1="38314" x2="68917" y2="39591"/>
                        <a14:foregroundMark x1="3375" y1="42146" x2="1954" y2="45849"/>
                        <a14:backgroundMark x1="19361" y1="29374" x2="30018" y2="27203"/>
                        <a14:backgroundMark x1="30018" y1="27203" x2="35346" y2="27203"/>
                        <a14:backgroundMark x1="14920" y1="51596" x2="53641" y2="50575"/>
                        <a14:backgroundMark x1="53641" y1="50575" x2="65897" y2="51086"/>
                        <a14:backgroundMark x1="65897" y1="51086" x2="80462" y2="50447"/>
                        <a14:backgroundMark x1="65187" y1="27969" x2="67851" y2="33461"/>
                        <a14:backgroundMark x1="40320" y1="28225" x2="54352" y2="26820"/>
                        <a14:backgroundMark x1="54352" y1="26820" x2="82593" y2="27331"/>
                        <a14:backgroundMark x1="82593" y1="27331" x2="90409" y2="22350"/>
                        <a14:backgroundMark x1="90409" y1="22350" x2="91297" y2="6003"/>
                        <a14:backgroundMark x1="85435" y1="3321" x2="87744" y2="21711"/>
                        <a14:backgroundMark x1="91119" y1="55428" x2="70337" y2="79693"/>
                        <a14:backgroundMark x1="79574" y1="56194" x2="65187" y2="82248"/>
                        <a14:backgroundMark x1="69449" y1="52874" x2="78153" y2="85057"/>
                        <a14:backgroundMark x1="89165" y1="51086" x2="79929" y2="81865"/>
                        <a14:backgroundMark x1="85613" y1="49553" x2="76909" y2="63857"/>
                        <a14:backgroundMark x1="67673" y1="43934" x2="75844" y2="69349"/>
                        <a14:backgroundMark x1="6572" y1="28225" x2="23801" y2="27714"/>
                        <a14:backgroundMark x1="23801" y1="27714" x2="36945" y2="28097"/>
                        <a14:backgroundMark x1="39076" y1="28736" x2="41385" y2="36909"/>
                        <a14:backgroundMark x1="41385" y1="36909" x2="42806" y2="38825"/>
                        <a14:backgroundMark x1="25779" y1="87557" x2="26821" y2="94508"/>
                        <a14:backgroundMark x1="21670" y1="60153" x2="25372" y2="84841"/>
                        <a14:backgroundMark x1="9825" y1="2723" x2="12789" y2="3065"/>
                        <a14:backgroundMark x1="2842" y1="1916" x2="8664" y2="2589"/>
                        <a14:backgroundMark x1="12789" y1="3065" x2="22558" y2="2937"/>
                        <a14:backgroundMark x1="25833" y1="2965" x2="68206" y2="3321"/>
                        <a14:backgroundMark x1="22558" y1="2937" x2="24268" y2="2951"/>
                        <a14:backgroundMark x1="68206" y1="3321" x2="78508" y2="3321"/>
                        <a14:backgroundMark x1="78508" y1="3321" x2="82238" y2="3321"/>
                        <a14:backgroundMark x1="1776" y1="15070" x2="2131" y2="36143"/>
                        <a14:backgroundMark x1="18232" y1="11335" x2="20959" y2="23755"/>
                        <a14:backgroundMark x1="20959" y1="23755" x2="19893" y2="28991"/>
                        <a14:backgroundMark x1="50089" y1="78416" x2="63055" y2="89144"/>
                        <a14:backgroundMark x1="63055" y1="89144" x2="65542" y2="90294"/>
                        <a14:backgroundMark x1="29307" y1="89017" x2="27353" y2="96169"/>
                        <a14:backgroundMark x1="27353" y1="96169" x2="23091" y2="97701"/>
                        <a14:backgroundMark x1="51332" y1="93103" x2="57904" y2="96552"/>
                        <a14:backgroundMark x1="33215" y1="96552" x2="28774" y2="98212"/>
                        <a14:backgroundMark x1="92362" y1="24393" x2="92718" y2="45338"/>
                        <a14:backgroundMark x1="66430" y1="31801" x2="68384" y2="35632"/>
                        <a14:backgroundMark x1="65897" y1="40996" x2="67673" y2="46105"/>
                        <a14:backgroundMark x1="91652" y1="49553" x2="80995" y2="51213"/>
                        <a14:backgroundMark x1="86146" y1="46999" x2="90941" y2="52746"/>
                        <a14:backgroundMark x1="95204" y1="57599" x2="89876" y2="76245"/>
                        <a14:backgroundMark x1="96803" y1="52618" x2="96448" y2="63218"/>
                        <a14:backgroundMark x1="98046" y1="50064" x2="95915" y2="58748"/>
                        <a14:backgroundMark x1="91652" y1="19285" x2="95204" y2="29630"/>
                        <a14:backgroundMark x1="86501" y1="78033" x2="81350" y2="84930"/>
                        <a14:backgroundMark x1="81350" y1="84930" x2="77442" y2="87101"/>
                        <a14:backgroundMark x1="81350" y1="84163" x2="70870" y2="90677"/>
                        <a14:backgroundMark x1="70870" y1="90677" x2="67140" y2="91571"/>
                        <a14:backgroundMark x1="70515" y1="79821" x2="66252" y2="92720"/>
                        <a14:backgroundMark x1="46004" y1="63729" x2="46004" y2="77139"/>
                        <a14:backgroundMark x1="45293" y1="59004" x2="45648" y2="65006"/>
                        <a14:backgroundMark x1="48135" y1="57216" x2="47957" y2="61430"/>
                        <a14:backgroundMark x1="59680" y1="54534" x2="62877" y2="57982"/>
                        <a14:backgroundMark x1="28597" y1="55045" x2="26110" y2="72669"/>
                        <a14:backgroundMark x1="26110" y1="72669" x2="26110" y2="72669"/>
                        <a14:backgroundMark x1="32860" y1="77650" x2="47247" y2="77395"/>
                        <a14:backgroundMark x1="47247" y1="77395" x2="52220" y2="77395"/>
                        <a14:backgroundMark x1="22913" y1="78672" x2="3375" y2="78799"/>
                        <a14:backgroundMark x1="20426" y1="92976" x2="19538" y2="96679"/>
                        <a14:backgroundMark x1="48100" y1="93887" x2="47802" y2="94584"/>
                        <a14:backgroundMark x1="50538" y1="92169" x2="50622" y2="93614"/>
                        <a14:backgroundMark x1="48313" y1="98978" x2="52220" y2="99617"/>
                        <a14:backgroundMark x1="57016" y1="97573" x2="53286" y2="99745"/>
                        <a14:backgroundMark x1="52220" y1="98851" x2="52220" y2="98851"/>
                        <a14:backgroundMark x1="5861" y1="80460" x2="3908" y2="83014"/>
                        <a14:backgroundMark x1="4796" y1="94764" x2="4085" y2="97446"/>
                        <a14:backgroundMark x1="5329" y1="51213" x2="3375" y2="51213"/>
                        <a14:backgroundMark x1="7105" y1="51213" x2="1421" y2="50319"/>
                        <a14:backgroundMark x1="42451" y1="40485" x2="43517" y2="48020"/>
                        <a14:backgroundMark x1="46892" y1="34227" x2="49023" y2="40613"/>
                        <a14:backgroundMark x1="49023" y1="30013" x2="46714" y2="38442"/>
                        <a14:backgroundMark x1="57371" y1="30268" x2="59858" y2="34355"/>
                        <a14:backgroundMark x1="64517" y1="40374" x2="63410" y2="41252"/>
                        <a14:backgroundMark x1="66737" y1="38612" x2="66364" y2="38908"/>
                        <a14:backgroundMark x1="63410" y1="17241" x2="65364" y2="26181"/>
                        <a14:backgroundMark x1="79396" y1="15964" x2="84725" y2="24010"/>
                        <a14:backgroundMark x1="84725" y1="24010" x2="84902" y2="24521"/>
                        <a14:backgroundMark x1="47957" y1="21584" x2="48490" y2="25415"/>
                        <a14:backgroundMark x1="46536" y1="15198" x2="46004" y2="15453"/>
                        <a14:backgroundMark x1="42096" y1="25543" x2="38544" y2="25287"/>
                        <a14:backgroundMark x1="40675" y1="26820" x2="35702" y2="30140"/>
                        <a14:backgroundMark x1="37833" y1="33589" x2="33925" y2="36909"/>
                        <a14:backgroundMark x1="34813" y1="35888" x2="29485" y2="37548"/>
                        <a14:backgroundMark x1="32504" y1="36782" x2="30195" y2="38570"/>
                        <a14:backgroundMark x1="40320" y1="34100" x2="38366" y2="35249"/>
                        <a14:backgroundMark x1="23091" y1="31034" x2="20959" y2="33589"/>
                        <a14:backgroundMark x1="1954" y1="34738" x2="1421" y2="38186"/>
                        <a14:backgroundMark x1="67851" y1="62452" x2="67318" y2="70243"/>
                        <a14:backgroundMark x1="67318" y1="70243" x2="67318" y2="70243"/>
                        <a14:backgroundMark x1="68206" y1="64879" x2="66607" y2="72414"/>
                        <a14:backgroundMark x1="66607" y1="72414" x2="66607" y2="72414"/>
                        <a14:backgroundMark x1="63410" y1="70626" x2="63943" y2="72797"/>
                        <a14:backgroundMark x1="47780" y1="56577" x2="47780" y2="58748"/>
                        <a14:backgroundMark x1="34281" y1="55300" x2="34281" y2="55300"/>
                        <a14:backgroundMark x1="30018" y1="46871" x2="30018" y2="47510"/>
                        <a14:backgroundMark x1="30728" y1="46743" x2="28419" y2="48659"/>
                        <a14:backgroundMark x1="29840" y1="38697" x2="29840" y2="39080"/>
                        <a14:backgroundMark x1="31261" y1="38953" x2="29663" y2="39591"/>
                        <a14:backgroundMark x1="31261" y1="46105" x2="31261" y2="47510"/>
                        <a14:backgroundMark x1="32327" y1="74074" x2="31261" y2="78161"/>
                        <a14:backgroundMark x1="35169" y1="96041" x2="33215" y2="97701"/>
                        <a14:backgroundMark x1="40285" y1="98793" x2="40142" y2="99617"/>
                        <a14:backgroundMark x1="48147" y1="98416" x2="47957" y2="99234"/>
                        <a14:backgroundMark x1="72824" y1="30779" x2="68917" y2="36909"/>
                        <a14:backgroundMark x1="71737" y1="41281" x2="69627" y2="42273"/>
                        <a14:backgroundMark x1="74245" y1="40102" x2="74027" y2="40205"/>
                        <a14:backgroundMark x1="85080" y1="44572" x2="83659" y2="50447"/>
                        <a14:backgroundMark x1="72291" y1="29246" x2="72824" y2="32184"/>
                        <a14:backgroundMark x1="4098" y1="46264" x2="3197" y2="48531"/>
                        <a14:backgroundMark x1="3908" y1="49042" x2="3908" y2="50319"/>
                        <a14:backgroundMark x1="3375" y1="48276" x2="4440" y2="49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34" y="-33669"/>
            <a:ext cx="4931103" cy="6858000"/>
          </a:xfrm>
          <a:prstGeom prst="rect">
            <a:avLst/>
          </a:prstGeom>
        </p:spPr>
      </p:pic>
      <p:pic>
        <p:nvPicPr>
          <p:cNvPr id="3" name="그림 2" descr="벽, 시계, 실내이(가) 표시된 사진&#10;&#10;자동 생성된 설명">
            <a:extLst>
              <a:ext uri="{FF2B5EF4-FFF2-40B4-BE49-F238E27FC236}">
                <a16:creationId xmlns:a16="http://schemas.microsoft.com/office/drawing/2014/main" id="{A9E79B7A-2CCB-4DB6-9163-DC577F840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18" b="96865" l="5329" r="96448">
                        <a14:foregroundMark x1="38366" y1="27586" x2="37655" y2="44201"/>
                        <a14:foregroundMark x1="58437" y1="26332" x2="58970" y2="41066"/>
                        <a14:foregroundMark x1="77087" y1="24765" x2="75844" y2="45455"/>
                        <a14:foregroundMark x1="74423" y1="70219" x2="75488" y2="84639"/>
                        <a14:foregroundMark x1="89698" y1="73354" x2="89876" y2="83699"/>
                        <a14:foregroundMark x1="58259" y1="72727" x2="56838" y2="83072"/>
                        <a14:foregroundMark x1="40320" y1="30408" x2="40497" y2="32602"/>
                        <a14:foregroundMark x1="39609" y1="41379" x2="40675" y2="49216"/>
                        <a14:foregroundMark x1="24156" y1="47962" x2="22913" y2="60188"/>
                        <a14:foregroundMark x1="22913" y1="60188" x2="22025" y2="60815"/>
                        <a14:foregroundMark x1="25577" y1="47335" x2="25933" y2="59248"/>
                        <a14:foregroundMark x1="25933" y1="59248" x2="26998" y2="61129"/>
                        <a14:foregroundMark x1="25755" y1="57367" x2="19005" y2="55172"/>
                        <a14:foregroundMark x1="19005" y1="55172" x2="19005" y2="54859"/>
                        <a14:foregroundMark x1="25755" y1="46082" x2="26465" y2="50470"/>
                        <a14:foregroundMark x1="26110" y1="45141" x2="25044" y2="43574"/>
                        <a14:foregroundMark x1="41741" y1="70219" x2="42274" y2="86207"/>
                        <a14:foregroundMark x1="29130" y1="74295" x2="28064" y2="87461"/>
                        <a14:foregroundMark x1="28064" y1="87461" x2="27886" y2="87461"/>
                        <a14:foregroundMark x1="7460" y1="68966" x2="5506" y2="84639"/>
                        <a14:foregroundMark x1="82060" y1="22257" x2="78863" y2="31034"/>
                        <a14:foregroundMark x1="74245" y1="43574" x2="74423" y2="49530"/>
                        <a14:foregroundMark x1="66252" y1="78370" x2="71758" y2="85580"/>
                        <a14:foregroundMark x1="71758" y1="85580" x2="71758" y2="85580"/>
                        <a14:foregroundMark x1="65364" y1="77116" x2="73890" y2="86520"/>
                        <a14:foregroundMark x1="72114" y1="92163" x2="72291" y2="96865"/>
                        <a14:foregroundMark x1="88632" y1="79624" x2="88632" y2="91850"/>
                        <a14:foregroundMark x1="88632" y1="91850" x2="87034" y2="95925"/>
                        <a14:foregroundMark x1="30373" y1="69906" x2="27709" y2="73981"/>
                        <a14:foregroundMark x1="42984" y1="67398" x2="44760" y2="72414"/>
                        <a14:foregroundMark x1="47247" y1="75235" x2="50977" y2="76803"/>
                        <a14:foregroundMark x1="61456" y1="80878" x2="63588" y2="79310"/>
                        <a14:foregroundMark x1="86856" y1="69279" x2="86146" y2="68652"/>
                        <a14:foregroundMark x1="85968" y1="67712" x2="86501" y2="71160"/>
                        <a14:foregroundMark x1="93073" y1="75862" x2="96448" y2="76176"/>
                        <a14:foregroundMark x1="82060" y1="72727" x2="84725" y2="83386"/>
                        <a14:foregroundMark x1="73712" y1="19749" x2="73179" y2="25705"/>
                        <a14:foregroundMark x1="72824" y1="17241" x2="73002" y2="22257"/>
                        <a14:foregroundMark x1="66963" y1="36050" x2="61634" y2="39185"/>
                        <a14:foregroundMark x1="45293" y1="22257" x2="45115" y2="34169"/>
                        <a14:foregroundMark x1="45115" y1="34169" x2="46004" y2="27586"/>
                        <a14:foregroundMark x1="45471" y1="35737" x2="43162" y2="42633"/>
                        <a14:foregroundMark x1="41741" y1="66771" x2="42806" y2="69906"/>
                        <a14:foregroundMark x1="39076" y1="66771" x2="39076" y2="70846"/>
                        <a14:foregroundMark x1="42096" y1="66458" x2="41741" y2="66458"/>
                        <a14:foregroundMark x1="39076" y1="64577" x2="38899" y2="68652"/>
                        <a14:foregroundMark x1="53286" y1="66458" x2="53996" y2="70846"/>
                        <a14:foregroundMark x1="60391" y1="72414" x2="59503" y2="75549"/>
                        <a14:foregroundMark x1="25044" y1="70219" x2="28597" y2="76803"/>
                        <a14:foregroundMark x1="32149" y1="69279" x2="32149" y2="73668"/>
                        <a14:foregroundMark x1="16519" y1="76803" x2="24334" y2="84013"/>
                        <a14:foregroundMark x1="14565" y1="74295" x2="9769" y2="75862"/>
                        <a14:foregroundMark x1="14565" y1="73041" x2="12966" y2="74608"/>
                        <a14:foregroundMark x1="15275" y1="72727" x2="12611" y2="74608"/>
                        <a14:foregroundMark x1="31439" y1="54545" x2="29130" y2="56740"/>
                        <a14:foregroundMark x1="34281" y1="53292" x2="32682" y2="57367"/>
                        <a14:foregroundMark x1="32682" y1="93103" x2="34281" y2="96865"/>
                        <a14:backgroundMark x1="84725" y1="9718" x2="90586" y2="32288"/>
                        <a14:backgroundMark x1="90586" y1="32288" x2="90764" y2="42320"/>
                        <a14:backgroundMark x1="92362" y1="13166" x2="85744" y2="25972"/>
                        <a14:backgroundMark x1="70566" y1="49888" x2="63588" y2="57994"/>
                        <a14:backgroundMark x1="8526" y1="15361" x2="20071" y2="46395"/>
                        <a14:backgroundMark x1="20071" y1="46395" x2="20382" y2="46779"/>
                        <a14:backgroundMark x1="23031" y1="35522" x2="12256" y2="46708"/>
                        <a14:backgroundMark x1="36412" y1="21630" x2="23460" y2="35077"/>
                        <a14:backgroundMark x1="38221" y1="61944" x2="40176" y2="64726"/>
                        <a14:backgroundMark x1="25941" y1="44464" x2="26738" y2="45599"/>
                        <a14:backgroundMark x1="14742" y1="28527" x2="24895" y2="42976"/>
                        <a14:backgroundMark x1="66164" y1="47065" x2="62877" y2="72100"/>
                        <a14:backgroundMark x1="62877" y1="72100" x2="62268" y2="73950"/>
                        <a14:backgroundMark x1="81705" y1="68025" x2="81434" y2="69842"/>
                        <a14:backgroundMark x1="17762" y1="72727" x2="15640" y2="73493"/>
                        <a14:backgroundMark x1="11968" y1="82430" x2="12256" y2="82759"/>
                        <a14:backgroundMark x1="20426" y1="10972" x2="10480" y2="42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66" y="2806700"/>
            <a:ext cx="7150100" cy="4051300"/>
          </a:xfrm>
          <a:prstGeom prst="rect">
            <a:avLst/>
          </a:prstGeom>
        </p:spPr>
      </p:pic>
      <p:pic>
        <p:nvPicPr>
          <p:cNvPr id="23" name="그림 22" descr="벽, 사진, 실내이(가) 표시된 사진&#10;&#10;자동 생성된 설명">
            <a:extLst>
              <a:ext uri="{FF2B5EF4-FFF2-40B4-BE49-F238E27FC236}">
                <a16:creationId xmlns:a16="http://schemas.microsoft.com/office/drawing/2014/main" id="{EA55861E-FCF2-418F-AD7F-62F51E9A3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07" b="89946" l="9947" r="89876">
                        <a14:foregroundMark x1="19538" y1="13859" x2="19005" y2="23641"/>
                        <a14:foregroundMark x1="36767" y1="17935" x2="36590" y2="26902"/>
                        <a14:foregroundMark x1="54174" y1="19022" x2="55417" y2="25815"/>
                        <a14:foregroundMark x1="70515" y1="22826" x2="70515" y2="29076"/>
                        <a14:foregroundMark x1="54529" y1="56250" x2="56483" y2="80163"/>
                        <a14:foregroundMark x1="56483" y1="80163" x2="56483" y2="80163"/>
                        <a14:foregroundMark x1="75488" y1="57609" x2="76732" y2="76630"/>
                        <a14:foregroundMark x1="62522" y1="45924" x2="62522" y2="53804"/>
                        <a14:foregroundMark x1="81172" y1="42391" x2="81883" y2="48641"/>
                        <a14:foregroundMark x1="71403" y1="67391" x2="71403" y2="67391"/>
                        <a14:foregroundMark x1="39609" y1="67120" x2="32504" y2="70924"/>
                        <a14:foregroundMark x1="32504" y1="70924" x2="32327" y2="70924"/>
                        <a14:foregroundMark x1="31616" y1="57337" x2="31616" y2="57337"/>
                        <a14:foregroundMark x1="31616" y1="57337" x2="30728" y2="58424"/>
                        <a14:foregroundMark x1="58437" y1="84511" x2="59325" y2="86685"/>
                        <a14:foregroundMark x1="80107" y1="84511" x2="80107" y2="85054"/>
                        <a14:foregroundMark x1="26288" y1="5707" x2="26110" y2="8424"/>
                        <a14:foregroundMark x1="44050" y1="18207" x2="41030" y2="20652"/>
                        <a14:foregroundMark x1="44760" y1="16576" x2="45115" y2="19022"/>
                        <a14:foregroundMark x1="61634" y1="56522" x2="56838" y2="60598"/>
                        <a14:foregroundMark x1="71936" y1="83424" x2="71403" y2="85326"/>
                        <a14:foregroundMark x1="18828" y1="85870" x2="17407" y2="87500"/>
                        <a14:foregroundMark x1="26110" y1="85870" x2="26998" y2="86957"/>
                        <a14:foregroundMark x1="23979" y1="37228" x2="24334" y2="39946"/>
                        <a14:foregroundMark x1="35524" y1="38859" x2="32504" y2="40217"/>
                        <a14:foregroundMark x1="39076" y1="40217" x2="40497" y2="410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16" y="0"/>
            <a:ext cx="6276939" cy="41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7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3813970" y="218793"/>
            <a:ext cx="4564070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그래픽 컨셉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20105-2751-4FC5-AC01-6962264F3232}"/>
              </a:ext>
            </a:extLst>
          </p:cNvPr>
          <p:cNvSpPr txBox="1"/>
          <p:nvPr/>
        </p:nvSpPr>
        <p:spPr>
          <a:xfrm>
            <a:off x="5093965" y="1579250"/>
            <a:ext cx="2004075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왕국군</a:t>
            </a:r>
            <a:endParaRPr lang="en-US" altLang="ko-KR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" name="그림 2" descr="장난감, 인형, 눈, 스키타기이(가) 표시된 사진&#10;&#10;자동 생성된 설명">
            <a:extLst>
              <a:ext uri="{FF2B5EF4-FFF2-40B4-BE49-F238E27FC236}">
                <a16:creationId xmlns:a16="http://schemas.microsoft.com/office/drawing/2014/main" id="{7D3FC7D7-67E1-43E3-9D82-2196B8CDC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14" b="91145" l="9738" r="94944">
                        <a14:foregroundMark x1="42884" y1="4524" x2="91386" y2="7988"/>
                        <a14:foregroundMark x1="69101" y1="2214" x2="71161" y2="5005"/>
                        <a14:foregroundMark x1="88202" y1="16073" x2="92509" y2="33879"/>
                        <a14:foregroundMark x1="94757" y1="8085" x2="94757" y2="8085"/>
                        <a14:foregroundMark x1="94944" y1="35130" x2="94944" y2="35130"/>
                        <a14:foregroundMark x1="28277" y1="90857" x2="28277" y2="90857"/>
                        <a14:foregroundMark x1="72472" y1="91145" x2="72472" y2="91145"/>
                        <a14:foregroundMark x1="30899" y1="67950" x2="30899" y2="67950"/>
                        <a14:foregroundMark x1="26592" y1="74687" x2="26592" y2="74687"/>
                        <a14:foregroundMark x1="24532" y1="75457" x2="24532" y2="75457"/>
                        <a14:foregroundMark x1="24532" y1="76227" x2="24532" y2="76227"/>
                        <a14:foregroundMark x1="23783" y1="76708" x2="23783" y2="76708"/>
                        <a14:foregroundMark x1="31461" y1="67180" x2="31461" y2="67180"/>
                        <a14:foregroundMark x1="9925" y1="68431" x2="9925" y2="68431"/>
                        <a14:foregroundMark x1="87640" y1="90664" x2="87640" y2="9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420" y="218793"/>
            <a:ext cx="3403585" cy="6622332"/>
          </a:xfrm>
          <a:prstGeom prst="rect">
            <a:avLst/>
          </a:prstGeom>
        </p:spPr>
      </p:pic>
      <p:pic>
        <p:nvPicPr>
          <p:cNvPr id="11" name="그림 10" descr="검은색이(가) 표시된 사진&#10;&#10;자동 생성된 설명">
            <a:extLst>
              <a:ext uri="{FF2B5EF4-FFF2-40B4-BE49-F238E27FC236}">
                <a16:creationId xmlns:a16="http://schemas.microsoft.com/office/drawing/2014/main" id="{94AC1DA2-11F4-4A57-9835-674A65EEB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83" y="2662708"/>
            <a:ext cx="3403584" cy="37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3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4212317" y="218793"/>
            <a:ext cx="3767378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개발 계획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20105-2751-4FC5-AC01-6962264F3232}"/>
              </a:ext>
            </a:extLst>
          </p:cNvPr>
          <p:cNvSpPr txBox="1"/>
          <p:nvPr/>
        </p:nvSpPr>
        <p:spPr>
          <a:xfrm>
            <a:off x="2805685" y="1413425"/>
            <a:ext cx="6580648" cy="76944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소프트 </a:t>
            </a:r>
            <a:r>
              <a:rPr lang="en-US" altLang="ko-KR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1</a:t>
            </a:r>
            <a:r>
              <a:rPr lang="ko-KR" altLang="en-US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차 </a:t>
            </a:r>
            <a:r>
              <a:rPr lang="en-US" altLang="ko-KR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(7</a:t>
            </a:r>
            <a:r>
              <a:rPr lang="ko-KR" altLang="en-US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월 중순까지</a:t>
            </a:r>
            <a:r>
              <a:rPr lang="en-US" altLang="ko-KR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)</a:t>
            </a:r>
            <a:endParaRPr lang="en-US" altLang="ko-KR" sz="16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B94FD-131F-44A1-8479-ADC1DDFE9FCD}"/>
              </a:ext>
            </a:extLst>
          </p:cNvPr>
          <p:cNvSpPr txBox="1"/>
          <p:nvPr/>
        </p:nvSpPr>
        <p:spPr>
          <a:xfrm>
            <a:off x="5613335" y="2324929"/>
            <a:ext cx="965329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진국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D56D2-5297-4B27-B37B-CE43B97C6BCF}"/>
              </a:ext>
            </a:extLst>
          </p:cNvPr>
          <p:cNvSpPr txBox="1"/>
          <p:nvPr/>
        </p:nvSpPr>
        <p:spPr>
          <a:xfrm>
            <a:off x="2805668" y="2324929"/>
            <a:ext cx="989373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재형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588CD-E99D-4F24-8681-A15AF44E9FFF}"/>
              </a:ext>
            </a:extLst>
          </p:cNvPr>
          <p:cNvSpPr txBox="1"/>
          <p:nvPr/>
        </p:nvSpPr>
        <p:spPr>
          <a:xfrm>
            <a:off x="8396959" y="2324929"/>
            <a:ext cx="989373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태경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6305B-9071-460E-9123-7838901FA0A5}"/>
              </a:ext>
            </a:extLst>
          </p:cNvPr>
          <p:cNvSpPr txBox="1"/>
          <p:nvPr/>
        </p:nvSpPr>
        <p:spPr>
          <a:xfrm>
            <a:off x="5348841" y="3005701"/>
            <a:ext cx="1494320" cy="1077218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소환수</a:t>
            </a:r>
            <a:endParaRPr lang="en-US" altLang="ko-KR" sz="32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필수 </a:t>
            </a:r>
            <a:r>
              <a:rPr lang="en-US" altLang="ko-KR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UI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B08A1-23D2-403F-A1E9-4E2B9153B8B9}"/>
              </a:ext>
            </a:extLst>
          </p:cNvPr>
          <p:cNvSpPr txBox="1"/>
          <p:nvPr/>
        </p:nvSpPr>
        <p:spPr>
          <a:xfrm>
            <a:off x="2157518" y="3004677"/>
            <a:ext cx="2282997" cy="584775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기획서 작성</a:t>
            </a:r>
            <a:endParaRPr lang="en-US" altLang="ko-KR" sz="32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3370E0-6E65-49B4-A3AF-B2D29E49060D}"/>
              </a:ext>
            </a:extLst>
          </p:cNvPr>
          <p:cNvSpPr txBox="1"/>
          <p:nvPr/>
        </p:nvSpPr>
        <p:spPr>
          <a:xfrm>
            <a:off x="8009032" y="3005701"/>
            <a:ext cx="1765228" cy="1077218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왕국군</a:t>
            </a:r>
            <a:endParaRPr lang="en-US" altLang="ko-KR" sz="32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스테이지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F5973F-5A5C-430F-A95A-CBE83179138D}"/>
              </a:ext>
            </a:extLst>
          </p:cNvPr>
          <p:cNvSpPr txBox="1"/>
          <p:nvPr/>
        </p:nvSpPr>
        <p:spPr>
          <a:xfrm>
            <a:off x="3238487" y="4857083"/>
            <a:ext cx="5715026" cy="1483483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tIns="0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플레이 가능한 프로토타입 완성</a:t>
            </a:r>
            <a:endParaRPr lang="en-US" altLang="ko-KR" sz="32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GIGDC </a:t>
            </a:r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제출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710C3B3-99E0-4214-8134-70B400975869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299017" y="3589452"/>
            <a:ext cx="0" cy="904614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7517581-644C-43F7-9B8B-7BF2FBCDFF5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6096000" y="4082919"/>
            <a:ext cx="1" cy="774164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AA16D42-EFFA-4146-83A1-1D36A8C0C9E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891646" y="4082919"/>
            <a:ext cx="1" cy="411147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B91823-ADDE-4E15-8B56-2B804FD37569}"/>
              </a:ext>
            </a:extLst>
          </p:cNvPr>
          <p:cNvCxnSpPr/>
          <p:nvPr/>
        </p:nvCxnSpPr>
        <p:spPr>
          <a:xfrm>
            <a:off x="3299017" y="4486719"/>
            <a:ext cx="5592628" cy="0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4212317" y="218793"/>
            <a:ext cx="3767378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개발 계획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20105-2751-4FC5-AC01-6962264F3232}"/>
              </a:ext>
            </a:extLst>
          </p:cNvPr>
          <p:cNvSpPr txBox="1"/>
          <p:nvPr/>
        </p:nvSpPr>
        <p:spPr>
          <a:xfrm>
            <a:off x="2772824" y="1413425"/>
            <a:ext cx="6646371" cy="76944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소프트 </a:t>
            </a:r>
            <a:r>
              <a:rPr lang="en-US" altLang="ko-KR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2</a:t>
            </a:r>
            <a:r>
              <a:rPr lang="ko-KR" altLang="en-US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차 </a:t>
            </a:r>
            <a:r>
              <a:rPr lang="en-US" altLang="ko-KR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(8</a:t>
            </a:r>
            <a:r>
              <a:rPr lang="ko-KR" altLang="en-US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월 중순까지</a:t>
            </a:r>
            <a:r>
              <a:rPr lang="en-US" altLang="ko-KR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)</a:t>
            </a:r>
            <a:endParaRPr lang="en-US" altLang="ko-KR" sz="16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B94FD-131F-44A1-8479-ADC1DDFE9FCD}"/>
              </a:ext>
            </a:extLst>
          </p:cNvPr>
          <p:cNvSpPr txBox="1"/>
          <p:nvPr/>
        </p:nvSpPr>
        <p:spPr>
          <a:xfrm>
            <a:off x="5613335" y="2324929"/>
            <a:ext cx="965329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진국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D56D2-5297-4B27-B37B-CE43B97C6BCF}"/>
              </a:ext>
            </a:extLst>
          </p:cNvPr>
          <p:cNvSpPr txBox="1"/>
          <p:nvPr/>
        </p:nvSpPr>
        <p:spPr>
          <a:xfrm>
            <a:off x="2805668" y="2324929"/>
            <a:ext cx="989373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재형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588CD-E99D-4F24-8681-A15AF44E9FFF}"/>
              </a:ext>
            </a:extLst>
          </p:cNvPr>
          <p:cNvSpPr txBox="1"/>
          <p:nvPr/>
        </p:nvSpPr>
        <p:spPr>
          <a:xfrm>
            <a:off x="8396959" y="2324929"/>
            <a:ext cx="989373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태경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6305B-9071-460E-9123-7838901FA0A5}"/>
              </a:ext>
            </a:extLst>
          </p:cNvPr>
          <p:cNvSpPr txBox="1"/>
          <p:nvPr/>
        </p:nvSpPr>
        <p:spPr>
          <a:xfrm>
            <a:off x="4900805" y="3005701"/>
            <a:ext cx="2390398" cy="1077218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소환수</a:t>
            </a:r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 </a:t>
            </a:r>
            <a:endParaRPr lang="en-US" altLang="ko-KR" sz="32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스킬</a:t>
            </a:r>
            <a:r>
              <a:rPr lang="en-US" altLang="ko-KR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 </a:t>
            </a:r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및 </a:t>
            </a:r>
            <a:r>
              <a:rPr lang="ko-KR" altLang="en-US" sz="32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티어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B08A1-23D2-403F-A1E9-4E2B9153B8B9}"/>
              </a:ext>
            </a:extLst>
          </p:cNvPr>
          <p:cNvSpPr txBox="1"/>
          <p:nvPr/>
        </p:nvSpPr>
        <p:spPr>
          <a:xfrm>
            <a:off x="2103018" y="3004677"/>
            <a:ext cx="2392000" cy="1077218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UI</a:t>
            </a:r>
          </a:p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씬 구성 연출</a:t>
            </a:r>
            <a:endParaRPr lang="en-US" altLang="ko-KR" sz="32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3370E0-6E65-49B4-A3AF-B2D29E49060D}"/>
              </a:ext>
            </a:extLst>
          </p:cNvPr>
          <p:cNvSpPr txBox="1"/>
          <p:nvPr/>
        </p:nvSpPr>
        <p:spPr>
          <a:xfrm>
            <a:off x="7741331" y="3005701"/>
            <a:ext cx="2300631" cy="1077218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스테이지</a:t>
            </a:r>
            <a:endParaRPr lang="en-US" altLang="ko-KR" sz="32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데이터 저장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F5973F-5A5C-430F-A95A-CBE83179138D}"/>
              </a:ext>
            </a:extLst>
          </p:cNvPr>
          <p:cNvSpPr txBox="1"/>
          <p:nvPr/>
        </p:nvSpPr>
        <p:spPr>
          <a:xfrm>
            <a:off x="4876758" y="4857083"/>
            <a:ext cx="2438488" cy="1437317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tIns="0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볼륨 확장</a:t>
            </a:r>
            <a:endParaRPr lang="en-US" altLang="ko-KR" sz="32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완성 및 런칭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710C3B3-99E0-4214-8134-70B400975869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299018" y="4081895"/>
            <a:ext cx="0" cy="412171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7517581-644C-43F7-9B8B-7BF2FBCDFF5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6096002" y="4082919"/>
            <a:ext cx="2" cy="774164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AA16D42-EFFA-4146-83A1-1D36A8C0C9E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891647" y="4082919"/>
            <a:ext cx="0" cy="411147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B91823-ADDE-4E15-8B56-2B804FD37569}"/>
              </a:ext>
            </a:extLst>
          </p:cNvPr>
          <p:cNvCxnSpPr/>
          <p:nvPr/>
        </p:nvCxnSpPr>
        <p:spPr>
          <a:xfrm>
            <a:off x="3299017" y="4486719"/>
            <a:ext cx="5592628" cy="0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20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4212317" y="218793"/>
            <a:ext cx="3767378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개발 계획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20105-2751-4FC5-AC01-6962264F3232}"/>
              </a:ext>
            </a:extLst>
          </p:cNvPr>
          <p:cNvSpPr txBox="1"/>
          <p:nvPr/>
        </p:nvSpPr>
        <p:spPr>
          <a:xfrm>
            <a:off x="5181335" y="1413425"/>
            <a:ext cx="1829348" cy="76944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4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그래픽</a:t>
            </a:r>
            <a:endParaRPr lang="en-US" altLang="ko-KR" sz="16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B94FD-131F-44A1-8479-ADC1DDFE9FCD}"/>
              </a:ext>
            </a:extLst>
          </p:cNvPr>
          <p:cNvSpPr txBox="1"/>
          <p:nvPr/>
        </p:nvSpPr>
        <p:spPr>
          <a:xfrm>
            <a:off x="5400937" y="2324929"/>
            <a:ext cx="1390125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사무엘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D56D2-5297-4B27-B37B-CE43B97C6BCF}"/>
              </a:ext>
            </a:extLst>
          </p:cNvPr>
          <p:cNvSpPr txBox="1"/>
          <p:nvPr/>
        </p:nvSpPr>
        <p:spPr>
          <a:xfrm>
            <a:off x="2807271" y="2324929"/>
            <a:ext cx="986167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동건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588CD-E99D-4F24-8681-A15AF44E9FFF}"/>
              </a:ext>
            </a:extLst>
          </p:cNvPr>
          <p:cNvSpPr txBox="1"/>
          <p:nvPr/>
        </p:nvSpPr>
        <p:spPr>
          <a:xfrm>
            <a:off x="8396959" y="2324929"/>
            <a:ext cx="989374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현규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6305B-9071-460E-9123-7838901FA0A5}"/>
              </a:ext>
            </a:extLst>
          </p:cNvPr>
          <p:cNvSpPr txBox="1"/>
          <p:nvPr/>
        </p:nvSpPr>
        <p:spPr>
          <a:xfrm>
            <a:off x="5006600" y="3005701"/>
            <a:ext cx="2178802" cy="1077218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소환수</a:t>
            </a:r>
            <a:endParaRPr lang="en-US" altLang="ko-KR" sz="32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애니메이션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B08A1-23D2-403F-A1E9-4E2B9153B8B9}"/>
              </a:ext>
            </a:extLst>
          </p:cNvPr>
          <p:cNvSpPr txBox="1"/>
          <p:nvPr/>
        </p:nvSpPr>
        <p:spPr>
          <a:xfrm>
            <a:off x="3006308" y="3004677"/>
            <a:ext cx="585417" cy="584775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3370E0-6E65-49B4-A3AF-B2D29E49060D}"/>
              </a:ext>
            </a:extLst>
          </p:cNvPr>
          <p:cNvSpPr txBox="1"/>
          <p:nvPr/>
        </p:nvSpPr>
        <p:spPr>
          <a:xfrm>
            <a:off x="7802245" y="3005701"/>
            <a:ext cx="2178802" cy="1077218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왕국군</a:t>
            </a:r>
            <a:endParaRPr lang="en-US" altLang="ko-KR" sz="32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애니메이션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F5973F-5A5C-430F-A95A-CBE83179138D}"/>
              </a:ext>
            </a:extLst>
          </p:cNvPr>
          <p:cNvSpPr txBox="1"/>
          <p:nvPr/>
        </p:nvSpPr>
        <p:spPr>
          <a:xfrm>
            <a:off x="3614394" y="4857083"/>
            <a:ext cx="4963218" cy="1437317"/>
          </a:xfrm>
          <a:prstGeom prst="rect">
            <a:avLst/>
          </a:prstGeom>
          <a:noFill/>
          <a:ln w="19050">
            <a:solidFill>
              <a:srgbClr val="D4D4D4"/>
            </a:solidFill>
          </a:ln>
        </p:spPr>
        <p:txBody>
          <a:bodyPr wrap="none" tIns="0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최대한 빠르게 완성</a:t>
            </a:r>
            <a:endParaRPr lang="en-US" altLang="ko-KR" sz="32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가능하다면 맵</a:t>
            </a:r>
            <a:r>
              <a:rPr lang="en-US" altLang="ko-KR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, </a:t>
            </a:r>
            <a:r>
              <a:rPr lang="ko-KR" altLang="en-US" sz="32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이펙트까지</a:t>
            </a:r>
            <a:endParaRPr lang="en-US" altLang="ko-KR" sz="11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710C3B3-99E0-4214-8134-70B400975869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299017" y="3589452"/>
            <a:ext cx="0" cy="904614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7517581-644C-43F7-9B8B-7BF2FBCDFF5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6096001" y="4082919"/>
            <a:ext cx="2" cy="774164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AA16D42-EFFA-4146-83A1-1D36A8C0C9E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891646" y="4082919"/>
            <a:ext cx="1" cy="411147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B91823-ADDE-4E15-8B56-2B804FD37569}"/>
              </a:ext>
            </a:extLst>
          </p:cNvPr>
          <p:cNvCxnSpPr/>
          <p:nvPr/>
        </p:nvCxnSpPr>
        <p:spPr>
          <a:xfrm>
            <a:off x="3299017" y="4486719"/>
            <a:ext cx="5592628" cy="0"/>
          </a:xfrm>
          <a:prstGeom prst="line">
            <a:avLst/>
          </a:prstGeom>
          <a:ln w="1905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22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4212317" y="218793"/>
            <a:ext cx="3767378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개발 계획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20105-2751-4FC5-AC01-6962264F3232}"/>
              </a:ext>
            </a:extLst>
          </p:cNvPr>
          <p:cNvSpPr txBox="1"/>
          <p:nvPr/>
        </p:nvSpPr>
        <p:spPr>
          <a:xfrm>
            <a:off x="5415369" y="1579250"/>
            <a:ext cx="1361271" cy="830997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출품</a:t>
            </a:r>
            <a:endParaRPr lang="en-US" altLang="ko-KR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84466-5917-459B-B906-AB0BDC86541F}"/>
              </a:ext>
            </a:extLst>
          </p:cNvPr>
          <p:cNvSpPr txBox="1"/>
          <p:nvPr/>
        </p:nvSpPr>
        <p:spPr>
          <a:xfrm>
            <a:off x="3119068" y="2643955"/>
            <a:ext cx="5953874" cy="275460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GIGDC</a:t>
            </a: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G - Festival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가능하면 구글 플레이까지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63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3532645" y="2352393"/>
            <a:ext cx="5126724" cy="2215991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138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Q &amp; A</a:t>
            </a:r>
            <a:endParaRPr lang="en-US" altLang="ko-KR" sz="5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15D224C-E2CB-4895-A20F-1112306B84D0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4CE51C78-44CA-4845-BC17-76C1D91FA19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4A3255F-6A87-419C-99C9-1E112F2CEE22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52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다이아몬드 6">
            <a:extLst>
              <a:ext uri="{FF2B5EF4-FFF2-40B4-BE49-F238E27FC236}">
                <a16:creationId xmlns:a16="http://schemas.microsoft.com/office/drawing/2014/main" id="{10999A60-8B35-4886-B214-7B7BAE0B2E42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DF0191F-4CF4-4279-A154-2631ACE6D4BA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6AA75C5-B134-4638-9A8A-10E127652BBB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5176518" y="218793"/>
            <a:ext cx="1838966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개요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3" y="-836129"/>
            <a:ext cx="3962953" cy="771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AE50E3-BE04-476B-85DF-60D5289A644C}"/>
              </a:ext>
            </a:extLst>
          </p:cNvPr>
          <p:cNvSpPr txBox="1"/>
          <p:nvPr/>
        </p:nvSpPr>
        <p:spPr>
          <a:xfrm>
            <a:off x="1798098" y="4268849"/>
            <a:ext cx="1701107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플랫폼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" name="그래픽 2" descr="스마트폰">
            <a:extLst>
              <a:ext uri="{FF2B5EF4-FFF2-40B4-BE49-F238E27FC236}">
                <a16:creationId xmlns:a16="http://schemas.microsoft.com/office/drawing/2014/main" id="{8BFCDC27-A415-43BE-94D7-5DB77EDD64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266" y="2228948"/>
            <a:ext cx="1338773" cy="13387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25B528-9AAB-43E9-9EA0-6B3303BCF812}"/>
              </a:ext>
            </a:extLst>
          </p:cNvPr>
          <p:cNvSpPr txBox="1"/>
          <p:nvPr/>
        </p:nvSpPr>
        <p:spPr>
          <a:xfrm>
            <a:off x="4368614" y="4276315"/>
            <a:ext cx="1200970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장르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9" name="그림 38" descr="개체, 도끼, 실내이(가) 표시된 사진&#10;&#10;자동 생성된 설명">
            <a:extLst>
              <a:ext uri="{FF2B5EF4-FFF2-40B4-BE49-F238E27FC236}">
                <a16:creationId xmlns:a16="http://schemas.microsoft.com/office/drawing/2014/main" id="{F86D357F-A8C2-42E4-9AC2-FB1920E13A6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53" b="97059" l="2959" r="98225">
                        <a14:foregroundMark x1="17160" y1="19412" x2="17160" y2="19412"/>
                        <a14:foregroundMark x1="2959" y1="3529" x2="2959" y2="3529"/>
                        <a14:foregroundMark x1="20710" y1="22353" x2="20710" y2="22353"/>
                        <a14:foregroundMark x1="25444" y1="17647" x2="25444" y2="17647"/>
                        <a14:foregroundMark x1="28994" y1="15882" x2="28994" y2="15882"/>
                        <a14:foregroundMark x1="27811" y1="17647" x2="27811" y2="17647"/>
                        <a14:foregroundMark x1="13609" y1="28235" x2="13609" y2="28235"/>
                        <a14:foregroundMark x1="10651" y1="29412" x2="10651" y2="29412"/>
                        <a14:foregroundMark x1="13018" y1="27059" x2="13018" y2="27059"/>
                        <a14:foregroundMark x1="28994" y1="15294" x2="28994" y2="15294"/>
                        <a14:foregroundMark x1="28402" y1="14706" x2="28402" y2="14706"/>
                        <a14:foregroundMark x1="28402" y1="14706" x2="28402" y2="14706"/>
                        <a14:foregroundMark x1="28402" y1="14118" x2="28402" y2="14118"/>
                        <a14:foregroundMark x1="33136" y1="24118" x2="47929" y2="24118"/>
                        <a14:foregroundMark x1="26036" y1="17059" x2="21893" y2="21765"/>
                        <a14:foregroundMark x1="71664" y1="29412" x2="82840" y2="35294"/>
                        <a14:foregroundMark x1="62722" y1="24706" x2="71664" y2="29412"/>
                        <a14:foregroundMark x1="73699" y1="29412" x2="72189" y2="31176"/>
                        <a14:foregroundMark x1="95858" y1="3529" x2="73699" y2="29412"/>
                        <a14:foregroundMark x1="95858" y1="2941" x2="95858" y2="2941"/>
                        <a14:foregroundMark x1="98225" y1="4118" x2="98225" y2="4118"/>
                        <a14:foregroundMark x1="88757" y1="29412" x2="88757" y2="29412"/>
                        <a14:foregroundMark x1="73373" y1="17647" x2="73373" y2="17647"/>
                        <a14:foregroundMark x1="71006" y1="15294" x2="76923" y2="20000"/>
                        <a14:foregroundMark x1="70414" y1="14706" x2="70414" y2="14706"/>
                        <a14:foregroundMark x1="71598" y1="13529" x2="71598" y2="13529"/>
                        <a14:foregroundMark x1="72189" y1="13529" x2="72189" y2="13529"/>
                        <a14:foregroundMark x1="78107" y1="56471" x2="64497" y2="80588"/>
                        <a14:foregroundMark x1="64497" y1="80588" x2="36686" y2="82941"/>
                        <a14:foregroundMark x1="36686" y1="82941" x2="32544" y2="77059"/>
                        <a14:foregroundMark x1="77515" y1="60000" x2="62722" y2="80000"/>
                        <a14:foregroundMark x1="76331" y1="64706" x2="67456" y2="77059"/>
                        <a14:foregroundMark x1="42604" y1="87647" x2="55030" y2="90000"/>
                        <a14:foregroundMark x1="49112" y1="93529" x2="49112" y2="93529"/>
                        <a14:foregroundMark x1="43195" y1="91176" x2="43195" y2="91176"/>
                        <a14:foregroundMark x1="53254" y1="94118" x2="53254" y2="94118"/>
                        <a14:foregroundMark x1="51479" y1="97059" x2="51479" y2="97059"/>
                        <a14:foregroundMark x1="30178" y1="81176" x2="19527" y2="94706"/>
                        <a14:foregroundMark x1="68047" y1="79412" x2="81065" y2="94706"/>
                        <a14:foregroundMark x1="73964" y1="69412" x2="71006" y2="75294"/>
                        <a14:backgroundMark x1="81065" y1="29412" x2="81065" y2="2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84" y="2195270"/>
            <a:ext cx="1317431" cy="1325226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321706-9E1C-4EBD-8545-727AD4D5D5E9}"/>
              </a:ext>
            </a:extLst>
          </p:cNvPr>
          <p:cNvSpPr txBox="1"/>
          <p:nvPr/>
        </p:nvSpPr>
        <p:spPr>
          <a:xfrm>
            <a:off x="7611803" y="4268849"/>
            <a:ext cx="1691489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개발툴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813D9A8-7FF7-434D-B58E-6108FAA1C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1427" y="2610632"/>
            <a:ext cx="1930400" cy="575407"/>
          </a:xfrm>
          <a:prstGeom prst="rect">
            <a:avLst/>
          </a:prstGeom>
        </p:spPr>
      </p:pic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C2722FD7-9384-4351-AADA-EA99501964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90" b="90847" l="28475" r="72881">
                        <a14:foregroundMark x1="39509" y1="25577" x2="31525" y2="43051"/>
                        <a14:foregroundMark x1="31525" y1="43051" x2="34068" y2="55593"/>
                        <a14:foregroundMark x1="50417" y1="80696" x2="50847" y2="81356"/>
                        <a14:foregroundMark x1="46080" y1="74035" x2="47137" y2="75658"/>
                        <a14:foregroundMark x1="45712" y1="73470" x2="46022" y2="73945"/>
                        <a14:foregroundMark x1="42187" y1="68059" x2="44374" y2="71417"/>
                        <a14:foregroundMark x1="34068" y1="55593" x2="42026" y2="67812"/>
                        <a14:foregroundMark x1="50847" y1="81356" x2="64576" y2="89831"/>
                        <a14:foregroundMark x1="64576" y1="89831" x2="70169" y2="64407"/>
                        <a14:foregroundMark x1="71272" y1="39840" x2="71356" y2="37966"/>
                        <a14:foregroundMark x1="70169" y1="64407" x2="70440" y2="58378"/>
                        <a14:foregroundMark x1="71356" y1="37966" x2="64407" y2="14576"/>
                        <a14:foregroundMark x1="64407" y1="14576" x2="57627" y2="8814"/>
                        <a14:foregroundMark x1="57627" y1="8814" x2="51356" y2="13220"/>
                        <a14:foregroundMark x1="51356" y1="13220" x2="51155" y2="13486"/>
                        <a14:foregroundMark x1="55254" y1="10169" x2="61356" y2="6441"/>
                        <a14:foregroundMark x1="61356" y1="6441" x2="67458" y2="9831"/>
                        <a14:foregroundMark x1="67458" y1="9831" x2="70202" y2="39026"/>
                        <a14:foregroundMark x1="69354" y1="58575" x2="67288" y2="68814"/>
                        <a14:foregroundMark x1="70590" y1="58351" x2="66780" y2="70847"/>
                        <a14:foregroundMark x1="61356" y1="23390" x2="48644" y2="45085"/>
                        <a14:foregroundMark x1="55763" y1="26780" x2="37119" y2="46441"/>
                        <a14:foregroundMark x1="37119" y1="46441" x2="38305" y2="44068"/>
                        <a14:foregroundMark x1="52203" y1="24746" x2="45593" y2="34576"/>
                        <a14:foregroundMark x1="45593" y1="34576" x2="51186" y2="27797"/>
                        <a14:foregroundMark x1="51186" y1="27797" x2="46271" y2="37288"/>
                        <a14:foregroundMark x1="46271" y1="37288" x2="54746" y2="27458"/>
                        <a14:foregroundMark x1="54746" y1="27458" x2="48969" y2="25051"/>
                        <a14:foregroundMark x1="42775" y1="28862" x2="41186" y2="30847"/>
                        <a14:foregroundMark x1="49923" y1="23405" x2="50339" y2="23051"/>
                        <a14:foregroundMark x1="44133" y1="28337" x2="44764" y2="27800"/>
                        <a14:foregroundMark x1="41186" y1="30847" x2="42933" y2="29359"/>
                        <a14:foregroundMark x1="49576" y1="24537" x2="43898" y2="35593"/>
                        <a14:foregroundMark x1="50339" y1="23051" x2="50029" y2="23654"/>
                        <a14:foregroundMark x1="43898" y1="35593" x2="53559" y2="41356"/>
                        <a14:foregroundMark x1="53559" y1="41356" x2="50169" y2="54576"/>
                        <a14:foregroundMark x1="50169" y1="54576" x2="59153" y2="48475"/>
                        <a14:foregroundMark x1="59153" y1="48475" x2="51695" y2="53220"/>
                        <a14:foregroundMark x1="51695" y1="53220" x2="49492" y2="37966"/>
                        <a14:foregroundMark x1="49492" y1="37966" x2="42034" y2="41695"/>
                        <a14:foregroundMark x1="42034" y1="41695" x2="40847" y2="61017"/>
                        <a14:foregroundMark x1="40847" y1="61017" x2="47797" y2="65085"/>
                        <a14:foregroundMark x1="47797" y1="65085" x2="54746" y2="57288"/>
                        <a14:foregroundMark x1="54746" y1="57288" x2="46610" y2="38644"/>
                        <a14:foregroundMark x1="46610" y1="38644" x2="41864" y2="55593"/>
                        <a14:foregroundMark x1="41864" y1="55593" x2="46102" y2="65424"/>
                        <a14:foregroundMark x1="46102" y1="65424" x2="52712" y2="67797"/>
                        <a14:foregroundMark x1="52712" y1="67797" x2="57119" y2="53898"/>
                        <a14:foregroundMark x1="57119" y1="53898" x2="52712" y2="43390"/>
                        <a14:foregroundMark x1="52712" y1="43390" x2="46271" y2="57627"/>
                        <a14:foregroundMark x1="46271" y1="57627" x2="49153" y2="69153"/>
                        <a14:foregroundMark x1="49153" y1="69153" x2="58983" y2="63729"/>
                        <a14:foregroundMark x1="58983" y1="63729" x2="60508" y2="50847"/>
                        <a14:foregroundMark x1="60508" y1="50847" x2="52373" y2="62712"/>
                        <a14:foregroundMark x1="52373" y1="62712" x2="59661" y2="68814"/>
                        <a14:foregroundMark x1="59661" y1="68814" x2="62203" y2="56610"/>
                        <a14:foregroundMark x1="62203" y1="56610" x2="58814" y2="68814"/>
                        <a14:foregroundMark x1="58814" y1="68814" x2="62881" y2="54237"/>
                        <a14:foregroundMark x1="62881" y1="54237" x2="61356" y2="40000"/>
                        <a14:foregroundMark x1="61356" y1="40000" x2="54746" y2="43051"/>
                        <a14:foregroundMark x1="54746" y1="43051" x2="54746" y2="56271"/>
                        <a14:foregroundMark x1="54746" y1="56271" x2="66102" y2="58983"/>
                        <a14:foregroundMark x1="66102" y1="58983" x2="66571" y2="56951"/>
                        <a14:foregroundMark x1="67474" y1="36950" x2="66441" y2="31525"/>
                        <a14:foregroundMark x1="68935" y1="44620" x2="68526" y2="42470"/>
                        <a14:foregroundMark x1="66441" y1="31525" x2="59322" y2="25763"/>
                        <a14:foregroundMark x1="59322" y1="25763" x2="55254" y2="48475"/>
                        <a14:foregroundMark x1="55254" y1="48475" x2="65085" y2="53898"/>
                        <a14:foregroundMark x1="65085" y1="53898" x2="65763" y2="37627"/>
                        <a14:foregroundMark x1="65763" y1="37627" x2="57458" y2="51186"/>
                        <a14:foregroundMark x1="57458" y1="51186" x2="61356" y2="40339"/>
                        <a14:foregroundMark x1="61356" y1="40339" x2="52203" y2="64068"/>
                        <a14:foregroundMark x1="52203" y1="64068" x2="58983" y2="71186"/>
                        <a14:foregroundMark x1="58983" y1="71186" x2="58305" y2="52542"/>
                        <a14:foregroundMark x1="58305" y1="52542" x2="50000" y2="52542"/>
                        <a14:foregroundMark x1="50000" y1="52542" x2="56271" y2="67458"/>
                        <a14:foregroundMark x1="56271" y1="67458" x2="61186" y2="58305"/>
                        <a14:foregroundMark x1="61186" y1="58305" x2="50508" y2="55932"/>
                        <a14:foregroundMark x1="50508" y1="55932" x2="48475" y2="69831"/>
                        <a14:foregroundMark x1="48475" y1="69831" x2="47627" y2="51864"/>
                        <a14:foregroundMark x1="47627" y1="51864" x2="40508" y2="57627"/>
                        <a14:foregroundMark x1="47201" y1="67898" x2="47797" y2="68814"/>
                        <a14:foregroundMark x1="40508" y1="57627" x2="46878" y2="67404"/>
                        <a14:foregroundMark x1="47797" y1="68814" x2="47797" y2="52881"/>
                        <a14:foregroundMark x1="47797" y1="52881" x2="40508" y2="45085"/>
                        <a14:foregroundMark x1="40508" y1="45085" x2="36780" y2="56610"/>
                        <a14:foregroundMark x1="36780" y1="56610" x2="45424" y2="63390"/>
                        <a14:foregroundMark x1="45424" y1="63390" x2="42712" y2="50169"/>
                        <a14:foregroundMark x1="42712" y1="50169" x2="28644" y2="46780"/>
                        <a14:foregroundMark x1="64407" y1="52881" x2="61864" y2="68475"/>
                        <a14:foregroundMark x1="61864" y1="68475" x2="64915" y2="82373"/>
                        <a14:foregroundMark x1="64915" y1="82373" x2="65254" y2="92542"/>
                        <a14:foregroundMark x1="61525" y1="60000" x2="59153" y2="71864"/>
                        <a14:foregroundMark x1="59153" y1="71864" x2="58983" y2="70169"/>
                        <a14:foregroundMark x1="64068" y1="5763" x2="67966" y2="9492"/>
                        <a14:foregroundMark x1="65932" y1="3390" x2="51172" y2="12614"/>
                        <a14:foregroundMark x1="49313" y1="11836" x2="62203" y2="5085"/>
                        <a14:foregroundMark x1="70339" y1="37288" x2="70601" y2="39330"/>
                        <a14:foregroundMark x1="69971" y1="58463" x2="69661" y2="59661"/>
                        <a14:foregroundMark x1="71525" y1="37966" x2="71766" y2="40196"/>
                        <a14:foregroundMark x1="71002" y1="58276" x2="70339" y2="61017"/>
                        <a14:foregroundMark x1="71745" y1="58141" x2="70847" y2="62034"/>
                        <a14:foregroundMark x1="49202" y1="82259" x2="49322" y2="82373"/>
                        <a14:backgroundMark x1="42712" y1="80339" x2="43729" y2="77966"/>
                        <a14:backgroundMark x1="42373" y1="79322" x2="44746" y2="77288"/>
                        <a14:backgroundMark x1="44915" y1="80000" x2="45424" y2="77627"/>
                        <a14:backgroundMark x1="45254" y1="76949" x2="46102" y2="81695"/>
                        <a14:backgroundMark x1="44915" y1="77966" x2="42203" y2="76610"/>
                        <a14:backgroundMark x1="42373" y1="76949" x2="40847" y2="76610"/>
                        <a14:backgroundMark x1="39322" y1="72881" x2="39492" y2="75593"/>
                        <a14:backgroundMark x1="46780" y1="81356" x2="47797" y2="84068"/>
                        <a14:backgroundMark x1="45424" y1="11525" x2="45254" y2="20000"/>
                        <a14:backgroundMark x1="46441" y1="15254" x2="42034" y2="18983"/>
                        <a14:backgroundMark x1="43220" y1="19661" x2="42034" y2="20000"/>
                        <a14:backgroundMark x1="42881" y1="19322" x2="40508" y2="19322"/>
                        <a14:backgroundMark x1="41356" y1="20339" x2="43559" y2="21017"/>
                        <a14:backgroundMark x1="41695" y1="20678" x2="40169" y2="20678"/>
                        <a14:backgroundMark x1="71525" y1="43051" x2="73220" y2="53898"/>
                        <a14:backgroundMark x1="72034" y1="40339" x2="71525" y2="44068"/>
                        <a14:backgroundMark x1="72373" y1="40678" x2="72034" y2="42373"/>
                        <a14:backgroundMark x1="72034" y1="49492" x2="72373" y2="57288"/>
                        <a14:backgroundMark x1="72542" y1="54237" x2="72712" y2="57966"/>
                        <a14:backgroundMark x1="72712" y1="55254" x2="72542" y2="40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49" t="438" r="26605" b="3766"/>
          <a:stretch/>
        </p:blipFill>
        <p:spPr>
          <a:xfrm>
            <a:off x="6620160" y="2212785"/>
            <a:ext cx="1358922" cy="138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0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5176518" y="218793"/>
            <a:ext cx="1838966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개요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3" y="-836129"/>
            <a:ext cx="3962953" cy="771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AE50E3-BE04-476B-85DF-60D5289A644C}"/>
              </a:ext>
            </a:extLst>
          </p:cNvPr>
          <p:cNvSpPr txBox="1"/>
          <p:nvPr/>
        </p:nvSpPr>
        <p:spPr>
          <a:xfrm>
            <a:off x="2899232" y="5195750"/>
            <a:ext cx="1715534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타겟층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25B528-9AAB-43E9-9EA0-6B3303BCF812}"/>
              </a:ext>
            </a:extLst>
          </p:cNvPr>
          <p:cNvSpPr txBox="1"/>
          <p:nvPr/>
        </p:nvSpPr>
        <p:spPr>
          <a:xfrm>
            <a:off x="7497746" y="5195750"/>
            <a:ext cx="1723549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세계관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9" name="그림 38" descr="개체, 도끼, 실내이(가) 표시된 사진&#10;&#10;자동 생성된 설명">
            <a:extLst>
              <a:ext uri="{FF2B5EF4-FFF2-40B4-BE49-F238E27FC236}">
                <a16:creationId xmlns:a16="http://schemas.microsoft.com/office/drawing/2014/main" id="{F86D357F-A8C2-42E4-9AC2-FB1920E13A6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53" b="97059" l="2959" r="98225">
                        <a14:foregroundMark x1="17160" y1="19412" x2="17160" y2="19412"/>
                        <a14:foregroundMark x1="2959" y1="3529" x2="2959" y2="3529"/>
                        <a14:foregroundMark x1="20710" y1="22353" x2="20710" y2="22353"/>
                        <a14:foregroundMark x1="25444" y1="17647" x2="25444" y2="17647"/>
                        <a14:foregroundMark x1="28994" y1="15882" x2="28994" y2="15882"/>
                        <a14:foregroundMark x1="27811" y1="17647" x2="27811" y2="17647"/>
                        <a14:foregroundMark x1="13609" y1="28235" x2="13609" y2="28235"/>
                        <a14:foregroundMark x1="10651" y1="29412" x2="10651" y2="29412"/>
                        <a14:foregroundMark x1="13018" y1="27059" x2="13018" y2="27059"/>
                        <a14:foregroundMark x1="28994" y1="15294" x2="28994" y2="15294"/>
                        <a14:foregroundMark x1="28402" y1="14706" x2="28402" y2="14706"/>
                        <a14:foregroundMark x1="28402" y1="14706" x2="28402" y2="14706"/>
                        <a14:foregroundMark x1="28402" y1="14118" x2="28402" y2="14118"/>
                        <a14:foregroundMark x1="33136" y1="24118" x2="47929" y2="24118"/>
                        <a14:foregroundMark x1="26036" y1="17059" x2="21893" y2="21765"/>
                        <a14:foregroundMark x1="71664" y1="29412" x2="82840" y2="35294"/>
                        <a14:foregroundMark x1="62722" y1="24706" x2="71664" y2="29412"/>
                        <a14:foregroundMark x1="73699" y1="29412" x2="72189" y2="31176"/>
                        <a14:foregroundMark x1="95858" y1="3529" x2="73699" y2="29412"/>
                        <a14:foregroundMark x1="95858" y1="2941" x2="95858" y2="2941"/>
                        <a14:foregroundMark x1="98225" y1="4118" x2="98225" y2="4118"/>
                        <a14:foregroundMark x1="88757" y1="29412" x2="88757" y2="29412"/>
                        <a14:foregroundMark x1="73373" y1="17647" x2="73373" y2="17647"/>
                        <a14:foregroundMark x1="71006" y1="15294" x2="76923" y2="20000"/>
                        <a14:foregroundMark x1="70414" y1="14706" x2="70414" y2="14706"/>
                        <a14:foregroundMark x1="71598" y1="13529" x2="71598" y2="13529"/>
                        <a14:foregroundMark x1="72189" y1="13529" x2="72189" y2="13529"/>
                        <a14:foregroundMark x1="78107" y1="56471" x2="64497" y2="80588"/>
                        <a14:foregroundMark x1="64497" y1="80588" x2="36686" y2="82941"/>
                        <a14:foregroundMark x1="36686" y1="82941" x2="32544" y2="77059"/>
                        <a14:foregroundMark x1="77515" y1="60000" x2="62722" y2="80000"/>
                        <a14:foregroundMark x1="76331" y1="64706" x2="67456" y2="77059"/>
                        <a14:foregroundMark x1="42604" y1="87647" x2="55030" y2="90000"/>
                        <a14:foregroundMark x1="49112" y1="93529" x2="49112" y2="93529"/>
                        <a14:foregroundMark x1="43195" y1="91176" x2="43195" y2="91176"/>
                        <a14:foregroundMark x1="53254" y1="94118" x2="53254" y2="94118"/>
                        <a14:foregroundMark x1="51479" y1="97059" x2="51479" y2="97059"/>
                        <a14:foregroundMark x1="30178" y1="81176" x2="19527" y2="94706"/>
                        <a14:foregroundMark x1="68047" y1="79412" x2="81065" y2="94706"/>
                        <a14:foregroundMark x1="73964" y1="69412" x2="71006" y2="75294"/>
                        <a14:backgroundMark x1="81065" y1="29412" x2="81065" y2="2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84" y="2047627"/>
            <a:ext cx="1317431" cy="1325226"/>
          </a:xfrm>
          <a:prstGeom prst="rect">
            <a:avLst/>
          </a:prstGeom>
          <a:noFill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D196C6C-1B13-4F76-9A5F-93AD00C67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03" y="1451705"/>
            <a:ext cx="4754341" cy="356575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8A04834-0DF9-4F4A-972C-503417853AF5}"/>
              </a:ext>
            </a:extLst>
          </p:cNvPr>
          <p:cNvSpPr txBox="1"/>
          <p:nvPr/>
        </p:nvSpPr>
        <p:spPr>
          <a:xfrm>
            <a:off x="2335145" y="1994500"/>
            <a:ext cx="2841373" cy="2480166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rgbClr val="A81A1C"/>
                </a:solidFill>
                <a:latin typeface="Chiller" panose="04020404031007020602" pitchFamily="82" charset="0"/>
                <a:ea typeface="a추리소설" panose="02020600000000000000" pitchFamily="18" charset="-127"/>
              </a:rPr>
              <a:t>전략가</a:t>
            </a:r>
            <a:endParaRPr lang="en-US" altLang="ko-KR" sz="5400" dirty="0">
              <a:solidFill>
                <a:srgbClr val="A81A1C"/>
              </a:solidFill>
              <a:latin typeface="Chiller" panose="04020404031007020602" pitchFamily="82" charset="0"/>
              <a:ea typeface="a추리소설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rgbClr val="A81A1C"/>
                </a:solidFill>
                <a:latin typeface="Chiller" panose="04020404031007020602" pitchFamily="82" charset="0"/>
                <a:ea typeface="a추리소설" panose="02020600000000000000" pitchFamily="18" charset="-127"/>
              </a:rPr>
              <a:t>하드유저</a:t>
            </a:r>
            <a:endParaRPr lang="en-US" altLang="ko-KR" sz="5400" dirty="0">
              <a:solidFill>
                <a:srgbClr val="A81A1C"/>
              </a:solidFill>
              <a:latin typeface="Chiller" panose="04020404031007020602" pitchFamily="82" charset="0"/>
              <a:ea typeface="a추리소설" panose="02020600000000000000" pitchFamily="18" charset="-127"/>
            </a:endParaRPr>
          </a:p>
        </p:txBody>
      </p: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918C7AC-EECD-4CAF-8B62-155496336B22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B7D5182-1C7B-46A1-862A-4D45808B0017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843CDAF9-5555-483B-ABAF-01D7026F62EA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21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4391049" y="218793"/>
            <a:ext cx="3409908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시놉시스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862D01-2A8C-4693-8362-380583D80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02" y="1334882"/>
            <a:ext cx="4443060" cy="5152516"/>
          </a:xfrm>
          <a:prstGeom prst="rect">
            <a:avLst/>
          </a:prstGeom>
        </p:spPr>
      </p:pic>
      <p:pic>
        <p:nvPicPr>
          <p:cNvPr id="10" name="그림 9" descr="휴대폰, 건물, 전화, 실외이(가) 표시된 사진&#10;&#10;자동 생성된 설명">
            <a:extLst>
              <a:ext uri="{FF2B5EF4-FFF2-40B4-BE49-F238E27FC236}">
                <a16:creationId xmlns:a16="http://schemas.microsoft.com/office/drawing/2014/main" id="{E68D9217-45FD-4DA0-AFBA-371D70247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14" y="1330958"/>
            <a:ext cx="3864387" cy="5152516"/>
          </a:xfrm>
          <a:prstGeom prst="rect">
            <a:avLst/>
          </a:prstGeom>
        </p:spPr>
      </p:pic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DE6AA1E-D7E8-44B0-8E4A-79EF5B0BD0CC}"/>
              </a:ext>
            </a:extLst>
          </p:cNvPr>
          <p:cNvSpPr/>
          <p:nvPr/>
        </p:nvSpPr>
        <p:spPr>
          <a:xfrm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46B17380-AB66-4A94-B989-9D084152F0D4}"/>
              </a:ext>
            </a:extLst>
          </p:cNvPr>
          <p:cNvSpPr/>
          <p:nvPr/>
        </p:nvSpPr>
        <p:spPr>
          <a:xfrm rot="1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0844243-5E37-4E93-8FC6-48E6742C8D1E}"/>
              </a:ext>
            </a:extLst>
          </p:cNvPr>
          <p:cNvSpPr/>
          <p:nvPr/>
        </p:nvSpPr>
        <p:spPr>
          <a:xfrm rot="19800000">
            <a:off x="-2314500" y="-4976585"/>
            <a:ext cx="16821000" cy="16850488"/>
          </a:xfrm>
          <a:prstGeom prst="diamond">
            <a:avLst/>
          </a:prstGeom>
          <a:noFill/>
          <a:ln w="44450">
            <a:solidFill>
              <a:srgbClr val="A8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1A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6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78F305E-8CB6-49FE-808A-240876ECEC29}"/>
              </a:ext>
            </a:extLst>
          </p:cNvPr>
          <p:cNvSpPr txBox="1"/>
          <p:nvPr/>
        </p:nvSpPr>
        <p:spPr>
          <a:xfrm>
            <a:off x="4213917" y="218793"/>
            <a:ext cx="3764172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진행 </a:t>
            </a:r>
            <a:r>
              <a:rPr lang="en-US" altLang="ko-KR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	</a:t>
            </a:r>
            <a:r>
              <a:rPr lang="ko-KR" altLang="en-US" sz="66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방식</a:t>
            </a:r>
            <a:endParaRPr lang="en-US" altLang="ko-KR" sz="28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AE50E3-BE04-476B-85DF-60D5289A644C}"/>
              </a:ext>
            </a:extLst>
          </p:cNvPr>
          <p:cNvSpPr txBox="1"/>
          <p:nvPr/>
        </p:nvSpPr>
        <p:spPr>
          <a:xfrm>
            <a:off x="4087278" y="2285735"/>
            <a:ext cx="4017446" cy="4001095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난이도 선택</a:t>
            </a:r>
            <a:endParaRPr lang="en-US" altLang="ko-KR" sz="4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r>
              <a:rPr lang="en-US" altLang="ko-KR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+</a:t>
            </a:r>
          </a:p>
          <a:p>
            <a:pPr algn="ctr"/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동행 </a:t>
            </a:r>
            <a:r>
              <a:rPr lang="ko-KR" altLang="en-US" sz="4000" dirty="0" err="1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소환수</a:t>
            </a:r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 선택</a:t>
            </a:r>
            <a:endParaRPr lang="en-US" altLang="ko-KR" sz="4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endParaRPr lang="en-US" altLang="ko-KR" sz="4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endParaRPr lang="en-US" altLang="ko-KR" sz="4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endParaRPr lang="en-US" altLang="ko-KR" sz="4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4CB6D4-FE33-49AF-8F7C-9216ED2266CB}"/>
              </a:ext>
            </a:extLst>
          </p:cNvPr>
          <p:cNvSpPr txBox="1"/>
          <p:nvPr/>
        </p:nvSpPr>
        <p:spPr>
          <a:xfrm>
            <a:off x="5014613" y="2285735"/>
            <a:ext cx="2162772" cy="215443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스테이지</a:t>
            </a:r>
            <a:endParaRPr lang="en-US" altLang="ko-KR" sz="4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endParaRPr lang="en-US" altLang="ko-KR" sz="4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endParaRPr lang="en-US" altLang="ko-KR" sz="4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669B2D-9647-4C55-82FE-04E4BF941B3E}"/>
              </a:ext>
            </a:extLst>
          </p:cNvPr>
          <p:cNvSpPr txBox="1"/>
          <p:nvPr/>
        </p:nvSpPr>
        <p:spPr>
          <a:xfrm>
            <a:off x="5256667" y="2285735"/>
            <a:ext cx="1670650" cy="92333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라운드</a:t>
            </a:r>
            <a:endParaRPr lang="en-US" altLang="ko-KR" sz="40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891DEB-472E-4FFA-B656-B0B94B8BF428}"/>
              </a:ext>
            </a:extLst>
          </p:cNvPr>
          <p:cNvGrpSpPr/>
          <p:nvPr/>
        </p:nvGrpSpPr>
        <p:grpSpPr>
          <a:xfrm>
            <a:off x="-2314500" y="-4976585"/>
            <a:ext cx="16821000" cy="16850488"/>
            <a:chOff x="-2314500" y="-4976585"/>
            <a:chExt cx="16821000" cy="16850488"/>
          </a:xfrm>
        </p:grpSpPr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0C9B933A-91D5-4A4E-87D2-316180899B08}"/>
                </a:ext>
              </a:extLst>
            </p:cNvPr>
            <p:cNvSpPr/>
            <p:nvPr/>
          </p:nvSpPr>
          <p:spPr>
            <a:xfrm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01613FD4-914C-4FEC-9485-CCA6677A013D}"/>
                </a:ext>
              </a:extLst>
            </p:cNvPr>
            <p:cNvSpPr/>
            <p:nvPr/>
          </p:nvSpPr>
          <p:spPr>
            <a:xfrm rot="1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6534F2F6-B641-468B-97CE-8268ED7B3725}"/>
                </a:ext>
              </a:extLst>
            </p:cNvPr>
            <p:cNvSpPr/>
            <p:nvPr/>
          </p:nvSpPr>
          <p:spPr>
            <a:xfrm rot="19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812A034-12F3-40EC-A670-A5C751532187}"/>
              </a:ext>
            </a:extLst>
          </p:cNvPr>
          <p:cNvSpPr txBox="1"/>
          <p:nvPr/>
        </p:nvSpPr>
        <p:spPr>
          <a:xfrm>
            <a:off x="3524863" y="3624878"/>
            <a:ext cx="2154757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준비시간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A08A8F-FBDF-4D55-AF86-79C6C01A74BB}"/>
              </a:ext>
            </a:extLst>
          </p:cNvPr>
          <p:cNvSpPr txBox="1"/>
          <p:nvPr/>
        </p:nvSpPr>
        <p:spPr>
          <a:xfrm>
            <a:off x="6512382" y="3624878"/>
            <a:ext cx="2159566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r>
              <a:rPr lang="ko-KR" altLang="en-US" sz="4000" dirty="0">
                <a:solidFill>
                  <a:srgbClr val="D4D4D4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전투시간</a:t>
            </a:r>
            <a:endParaRPr lang="en-US" altLang="ko-KR" sz="1400" dirty="0">
              <a:solidFill>
                <a:srgbClr val="D4D4D4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42" name="그래픽 41" descr="맑음">
            <a:extLst>
              <a:ext uri="{FF2B5EF4-FFF2-40B4-BE49-F238E27FC236}">
                <a16:creationId xmlns:a16="http://schemas.microsoft.com/office/drawing/2014/main" id="{F7AF4404-D8A8-40B1-845C-BFCDF8E3B2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9175" y="4449101"/>
            <a:ext cx="914400" cy="914400"/>
          </a:xfrm>
          <a:prstGeom prst="rect">
            <a:avLst/>
          </a:prstGeom>
        </p:spPr>
      </p:pic>
      <p:pic>
        <p:nvPicPr>
          <p:cNvPr id="43" name="그래픽 42" descr="달과 별">
            <a:extLst>
              <a:ext uri="{FF2B5EF4-FFF2-40B4-BE49-F238E27FC236}">
                <a16:creationId xmlns:a16="http://schemas.microsoft.com/office/drawing/2014/main" id="{B90A7C20-1F76-48FC-B5E6-A85AD1E05D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8425" y="44401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7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6" grpId="2"/>
      <p:bldP spid="32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756844-F8F0-4B4F-BC53-4F0720732743}"/>
              </a:ext>
            </a:extLst>
          </p:cNvPr>
          <p:cNvSpPr>
            <a:spLocks noChangeAspect="1"/>
          </p:cNvSpPr>
          <p:nvPr/>
        </p:nvSpPr>
        <p:spPr>
          <a:xfrm>
            <a:off x="4317918" y="271508"/>
            <a:ext cx="3564000" cy="6336000"/>
          </a:xfrm>
          <a:prstGeom prst="rect">
            <a:avLst/>
          </a:prstGeom>
          <a:solidFill>
            <a:srgbClr val="C3A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756844-F8F0-4B4F-BC53-4F0720732743}"/>
              </a:ext>
            </a:extLst>
          </p:cNvPr>
          <p:cNvSpPr>
            <a:spLocks noChangeAspect="1"/>
          </p:cNvSpPr>
          <p:nvPr/>
        </p:nvSpPr>
        <p:spPr>
          <a:xfrm>
            <a:off x="4317918" y="275094"/>
            <a:ext cx="3564000" cy="6336000"/>
          </a:xfrm>
          <a:prstGeom prst="rect">
            <a:avLst/>
          </a:prstGeom>
          <a:solidFill>
            <a:srgbClr val="79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00939B2-4D1C-4877-9A47-4CFD7FBBD546}"/>
              </a:ext>
            </a:extLst>
          </p:cNvPr>
          <p:cNvGrpSpPr/>
          <p:nvPr/>
        </p:nvGrpSpPr>
        <p:grpSpPr>
          <a:xfrm>
            <a:off x="-2314500" y="-4976585"/>
            <a:ext cx="16821000" cy="16850488"/>
            <a:chOff x="-2314500" y="-4976585"/>
            <a:chExt cx="16821000" cy="16850488"/>
          </a:xfrm>
        </p:grpSpPr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B03DCB9C-862E-4F35-9A2B-9772E9C9047F}"/>
                </a:ext>
              </a:extLst>
            </p:cNvPr>
            <p:cNvSpPr/>
            <p:nvPr/>
          </p:nvSpPr>
          <p:spPr>
            <a:xfrm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282BC3F3-8F10-4E8B-8AA0-C203FC1432E7}"/>
                </a:ext>
              </a:extLst>
            </p:cNvPr>
            <p:cNvSpPr/>
            <p:nvPr/>
          </p:nvSpPr>
          <p:spPr>
            <a:xfrm rot="1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E49877E6-C7C2-4218-9A61-8C501E864ED8}"/>
                </a:ext>
              </a:extLst>
            </p:cNvPr>
            <p:cNvSpPr/>
            <p:nvPr/>
          </p:nvSpPr>
          <p:spPr>
            <a:xfrm rot="19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</p:grpSp>
      <p:pic>
        <p:nvPicPr>
          <p:cNvPr id="157" name="그래픽 156" descr="맑음">
            <a:extLst>
              <a:ext uri="{FF2B5EF4-FFF2-40B4-BE49-F238E27FC236}">
                <a16:creationId xmlns:a16="http://schemas.microsoft.com/office/drawing/2014/main" id="{7B9E4E29-3F2C-409A-869F-899AE88B3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9148" y="97914"/>
            <a:ext cx="914400" cy="914400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D99C8DE8-6655-4B40-99F9-F7AFEE3CCD1F}"/>
              </a:ext>
            </a:extLst>
          </p:cNvPr>
          <p:cNvSpPr txBox="1"/>
          <p:nvPr/>
        </p:nvSpPr>
        <p:spPr>
          <a:xfrm>
            <a:off x="8145629" y="21714"/>
            <a:ext cx="2094549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C3AA8E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Easy</a:t>
            </a:r>
            <a:endParaRPr lang="en-US" altLang="ko-KR" sz="2800" dirty="0">
              <a:solidFill>
                <a:srgbClr val="C3AA8E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FD30DCA-71C7-493C-8D01-52E8C9B08932}"/>
              </a:ext>
            </a:extLst>
          </p:cNvPr>
          <p:cNvGrpSpPr/>
          <p:nvPr/>
        </p:nvGrpSpPr>
        <p:grpSpPr>
          <a:xfrm rot="10800000">
            <a:off x="4317918" y="6214933"/>
            <a:ext cx="3564000" cy="399747"/>
            <a:chOff x="4319525" y="280659"/>
            <a:chExt cx="3564000" cy="399747"/>
          </a:xfrm>
          <a:solidFill>
            <a:srgbClr val="D4D4D4"/>
          </a:solidFill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C199335-CDA3-4C1D-A614-B24D98F6F91A}"/>
                </a:ext>
              </a:extLst>
            </p:cNvPr>
            <p:cNvSpPr/>
            <p:nvPr/>
          </p:nvSpPr>
          <p:spPr>
            <a:xfrm>
              <a:off x="4319525" y="280659"/>
              <a:ext cx="3564000" cy="308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1FF5A2BC-7CEE-43F9-BC58-8671A2FACAB3}"/>
                </a:ext>
              </a:extLst>
            </p:cNvPr>
            <p:cNvSpPr/>
            <p:nvPr/>
          </p:nvSpPr>
          <p:spPr>
            <a:xfrm>
              <a:off x="5631656" y="423231"/>
              <a:ext cx="928687" cy="257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8BAE95E-90DA-4FD1-AA8C-3C8D4B3FAC18}"/>
              </a:ext>
            </a:extLst>
          </p:cNvPr>
          <p:cNvSpPr txBox="1"/>
          <p:nvPr/>
        </p:nvSpPr>
        <p:spPr>
          <a:xfrm>
            <a:off x="5805605" y="4217967"/>
            <a:ext cx="588624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D4D4D4">
                    <a:alpha val="60000"/>
                  </a:srgbClr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1</a:t>
            </a:r>
            <a:endParaRPr lang="en-US" altLang="ko-KR" sz="2800" dirty="0">
              <a:solidFill>
                <a:srgbClr val="D4D4D4">
                  <a:alpha val="60000"/>
                </a:srgbClr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7B112FF2-0F73-4935-A999-C92BA3ED9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782588"/>
              </p:ext>
            </p:extLst>
          </p:nvPr>
        </p:nvGraphicFramePr>
        <p:xfrm>
          <a:off x="4533069" y="872975"/>
          <a:ext cx="3133698" cy="2619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566">
                  <a:extLst>
                    <a:ext uri="{9D8B030D-6E8A-4147-A177-3AD203B41FA5}">
                      <a16:colId xmlns:a16="http://schemas.microsoft.com/office/drawing/2014/main" val="3830647111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2861496227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1255818318"/>
                    </a:ext>
                  </a:extLst>
                </a:gridCol>
              </a:tblGrid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28961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54028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A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79976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14E600-8904-4397-82F3-254B1F026CD5}"/>
              </a:ext>
            </a:extLst>
          </p:cNvPr>
          <p:cNvGrpSpPr/>
          <p:nvPr/>
        </p:nvGrpSpPr>
        <p:grpSpPr>
          <a:xfrm>
            <a:off x="5906759" y="1826036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A225FF7-77C6-4EA3-BBAD-A6051D01F7CA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id="{9627A2E0-4066-4A69-A72A-92925398C4E8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대각선 줄무늬 37">
              <a:extLst>
                <a:ext uri="{FF2B5EF4-FFF2-40B4-BE49-F238E27FC236}">
                  <a16:creationId xmlns:a16="http://schemas.microsoft.com/office/drawing/2014/main" id="{8222DE00-7FDE-435D-A8B6-15714BB9B998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35EA30E-FC20-4E02-882A-572EF47E3F38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대각선 줄무늬 39">
              <a:extLst>
                <a:ext uri="{FF2B5EF4-FFF2-40B4-BE49-F238E27FC236}">
                  <a16:creationId xmlns:a16="http://schemas.microsoft.com/office/drawing/2014/main" id="{97EEEA94-3244-480B-8A59-B39395817DF3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FDF7B9E5-FDFA-4EAA-95E1-B436297F0A31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01F31F9-E8FD-45F2-943E-C183857043F7}"/>
              </a:ext>
            </a:extLst>
          </p:cNvPr>
          <p:cNvGrpSpPr/>
          <p:nvPr/>
        </p:nvGrpSpPr>
        <p:grpSpPr>
          <a:xfrm>
            <a:off x="5867803" y="275891"/>
            <a:ext cx="448919" cy="567130"/>
            <a:chOff x="4448296" y="4546600"/>
            <a:chExt cx="597511" cy="686227"/>
          </a:xfrm>
          <a:solidFill>
            <a:srgbClr val="1C3038"/>
          </a:solidFill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FF079E5-3DB1-4B86-AD32-615C1D758594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대각선 줄무늬 50">
              <a:extLst>
                <a:ext uri="{FF2B5EF4-FFF2-40B4-BE49-F238E27FC236}">
                  <a16:creationId xmlns:a16="http://schemas.microsoft.com/office/drawing/2014/main" id="{7D6833EE-215E-400F-8857-C1293C459373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대각선 줄무늬 51">
              <a:extLst>
                <a:ext uri="{FF2B5EF4-FFF2-40B4-BE49-F238E27FC236}">
                  <a16:creationId xmlns:a16="http://schemas.microsoft.com/office/drawing/2014/main" id="{23E68F92-4EAC-4D65-8B1D-DAD882298BFB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1E097DD-D5C8-4BA7-ACCB-29AD8E791BE7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0E27A8C6-F8F9-40C1-ABF2-F4AF428C89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1016" l="9961" r="89844">
                        <a14:foregroundMark x1="28320" y1="11523" x2="53711" y2="13086"/>
                        <a14:foregroundMark x1="53711" y1="13086" x2="63867" y2="16992"/>
                        <a14:foregroundMark x1="42969" y1="9961" x2="50977" y2="9961"/>
                        <a14:foregroundMark x1="45117" y1="10938" x2="32227" y2="10742"/>
                        <a14:foregroundMark x1="57422" y1="10938" x2="71289" y2="31055"/>
                        <a14:foregroundMark x1="71289" y1="31055" x2="71289" y2="57031"/>
                        <a14:foregroundMark x1="71289" y1="57031" x2="39862" y2="87581"/>
                        <a14:foregroundMark x1="40150" y1="87575" x2="40234" y2="87500"/>
                        <a14:backgroundMark x1="8594" y1="11523" x2="7813" y2="61328"/>
                        <a14:backgroundMark x1="87500" y1="15820" x2="93750" y2="74414"/>
                        <a14:backgroundMark x1="93750" y1="74414" x2="75195" y2="92578"/>
                        <a14:backgroundMark x1="75195" y1="92578" x2="11914" y2="93750"/>
                        <a14:backgroundMark x1="30859" y1="23242" x2="11914" y2="31445"/>
                        <a14:backgroundMark x1="28711" y1="22852" x2="8984" y2="36523"/>
                        <a14:backgroundMark x1="8984" y1="36523" x2="8789" y2="22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86" y="6307625"/>
            <a:ext cx="307931" cy="307931"/>
          </a:xfrm>
          <a:prstGeom prst="rect">
            <a:avLst/>
          </a:prstGeom>
        </p:spPr>
      </p:pic>
      <p:pic>
        <p:nvPicPr>
          <p:cNvPr id="55" name="그림 54" descr="컨테이너이(가) 표시된 사진&#10;&#10;자동 생성된 설명">
            <a:extLst>
              <a:ext uri="{FF2B5EF4-FFF2-40B4-BE49-F238E27FC236}">
                <a16:creationId xmlns:a16="http://schemas.microsoft.com/office/drawing/2014/main" id="{74852C39-FD55-4F79-A3D0-7C23750E5E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389" r="91111">
                        <a14:foregroundMark x1="20833" y1="36111" x2="8611" y2="44722"/>
                        <a14:foregroundMark x1="8611" y1="44722" x2="6667" y2="46944"/>
                        <a14:foregroundMark x1="4167" y1="43056" x2="1389" y2="44167"/>
                        <a14:foregroundMark x1="87222" y1="43333" x2="91111" y2="4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91" y="6204138"/>
            <a:ext cx="441052" cy="44105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6095425-CCCF-47AD-B038-79300A7936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66" y="6277253"/>
            <a:ext cx="416376" cy="40033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DC00DCC-2C89-498B-9872-FB34774A9C54}"/>
              </a:ext>
            </a:extLst>
          </p:cNvPr>
          <p:cNvSpPr txBox="1"/>
          <p:nvPr/>
        </p:nvSpPr>
        <p:spPr>
          <a:xfrm>
            <a:off x="4834843" y="6261535"/>
            <a:ext cx="33374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0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3CC266-7D25-4465-8C2F-3E326300E2D9}"/>
              </a:ext>
            </a:extLst>
          </p:cNvPr>
          <p:cNvSpPr txBox="1"/>
          <p:nvPr/>
        </p:nvSpPr>
        <p:spPr>
          <a:xfrm>
            <a:off x="7302896" y="6263832"/>
            <a:ext cx="27852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64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CF8A61C-2E6F-4EF6-88B3-2EC36F8684CE}"/>
              </a:ext>
            </a:extLst>
          </p:cNvPr>
          <p:cNvSpPr>
            <a:spLocks noChangeAspect="1"/>
          </p:cNvSpPr>
          <p:nvPr/>
        </p:nvSpPr>
        <p:spPr>
          <a:xfrm>
            <a:off x="4317918" y="271508"/>
            <a:ext cx="3564000" cy="6336000"/>
          </a:xfrm>
          <a:prstGeom prst="rect">
            <a:avLst/>
          </a:prstGeom>
          <a:solidFill>
            <a:srgbClr val="79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B383744-0A43-4BAA-95CC-3611BD895DA6}"/>
              </a:ext>
            </a:extLst>
          </p:cNvPr>
          <p:cNvSpPr txBox="1"/>
          <p:nvPr/>
        </p:nvSpPr>
        <p:spPr>
          <a:xfrm>
            <a:off x="5805605" y="4217967"/>
            <a:ext cx="588624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D4D4D4">
                    <a:alpha val="60000"/>
                  </a:srgbClr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1</a:t>
            </a:r>
            <a:endParaRPr lang="en-US" altLang="ko-KR" sz="2800" dirty="0">
              <a:solidFill>
                <a:srgbClr val="D4D4D4">
                  <a:alpha val="60000"/>
                </a:srgbClr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aphicFrame>
        <p:nvGraphicFramePr>
          <p:cNvPr id="116" name="표 115">
            <a:extLst>
              <a:ext uri="{FF2B5EF4-FFF2-40B4-BE49-F238E27FC236}">
                <a16:creationId xmlns:a16="http://schemas.microsoft.com/office/drawing/2014/main" id="{709EE224-4F53-434F-9DC9-03C9BC2E1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046522"/>
              </p:ext>
            </p:extLst>
          </p:nvPr>
        </p:nvGraphicFramePr>
        <p:xfrm>
          <a:off x="4533069" y="872975"/>
          <a:ext cx="3133698" cy="2619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566">
                  <a:extLst>
                    <a:ext uri="{9D8B030D-6E8A-4147-A177-3AD203B41FA5}">
                      <a16:colId xmlns:a16="http://schemas.microsoft.com/office/drawing/2014/main" val="3830647111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2861496227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1255818318"/>
                    </a:ext>
                  </a:extLst>
                </a:gridCol>
              </a:tblGrid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28961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54028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79976"/>
                  </a:ext>
                </a:extLst>
              </a:tr>
            </a:tbl>
          </a:graphicData>
        </a:graphic>
      </p:graphicFrame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00939B2-4D1C-4877-9A47-4CFD7FBBD546}"/>
              </a:ext>
            </a:extLst>
          </p:cNvPr>
          <p:cNvGrpSpPr/>
          <p:nvPr/>
        </p:nvGrpSpPr>
        <p:grpSpPr>
          <a:xfrm>
            <a:off x="-2314500" y="-4976585"/>
            <a:ext cx="16821000" cy="16850488"/>
            <a:chOff x="-2314500" y="-4976585"/>
            <a:chExt cx="16821000" cy="16850488"/>
          </a:xfrm>
        </p:grpSpPr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B03DCB9C-862E-4F35-9A2B-9772E9C9047F}"/>
                </a:ext>
              </a:extLst>
            </p:cNvPr>
            <p:cNvSpPr/>
            <p:nvPr/>
          </p:nvSpPr>
          <p:spPr>
            <a:xfrm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282BC3F3-8F10-4E8B-8AA0-C203FC1432E7}"/>
                </a:ext>
              </a:extLst>
            </p:cNvPr>
            <p:cNvSpPr/>
            <p:nvPr/>
          </p:nvSpPr>
          <p:spPr>
            <a:xfrm rot="1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E49877E6-C7C2-4218-9A61-8C501E864ED8}"/>
                </a:ext>
              </a:extLst>
            </p:cNvPr>
            <p:cNvSpPr/>
            <p:nvPr/>
          </p:nvSpPr>
          <p:spPr>
            <a:xfrm rot="19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</p:grpSp>
      <p:pic>
        <p:nvPicPr>
          <p:cNvPr id="97" name="그래픽 96" descr="달과 별">
            <a:extLst>
              <a:ext uri="{FF2B5EF4-FFF2-40B4-BE49-F238E27FC236}">
                <a16:creationId xmlns:a16="http://schemas.microsoft.com/office/drawing/2014/main" id="{D1924716-8D40-47F8-9EA5-1F4AE6B3C6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4846" y="97914"/>
            <a:ext cx="914400" cy="9144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D08B925-1CA3-4E0F-8C20-87F6FA8206EC}"/>
              </a:ext>
            </a:extLst>
          </p:cNvPr>
          <p:cNvSpPr txBox="1"/>
          <p:nvPr/>
        </p:nvSpPr>
        <p:spPr>
          <a:xfrm>
            <a:off x="1958424" y="-35837"/>
            <a:ext cx="2094549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79A0A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Easy</a:t>
            </a:r>
            <a:endParaRPr lang="en-US" altLang="ko-KR" sz="2800" dirty="0">
              <a:solidFill>
                <a:srgbClr val="79A0A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5668E71-B319-414A-881D-E32F54C978D0}"/>
              </a:ext>
            </a:extLst>
          </p:cNvPr>
          <p:cNvGrpSpPr/>
          <p:nvPr/>
        </p:nvGrpSpPr>
        <p:grpSpPr>
          <a:xfrm>
            <a:off x="5906758" y="6243992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4D5D92A-5FA4-487E-AFD2-E327E4E25432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id="{4F1417A3-50CE-44E6-86F7-E85B4FCDE1D0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대각선 줄무늬 48">
              <a:extLst>
                <a:ext uri="{FF2B5EF4-FFF2-40B4-BE49-F238E27FC236}">
                  <a16:creationId xmlns:a16="http://schemas.microsoft.com/office/drawing/2014/main" id="{8CD6FBA8-7EBF-4E06-8171-BC9EA599AD88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72">
              <a:extLst>
                <a:ext uri="{FF2B5EF4-FFF2-40B4-BE49-F238E27FC236}">
                  <a16:creationId xmlns:a16="http://schemas.microsoft.com/office/drawing/2014/main" id="{607AA85A-4EA7-46B1-BFEC-0AFAC56C48D7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대각선 줄무늬 50">
              <a:extLst>
                <a:ext uri="{FF2B5EF4-FFF2-40B4-BE49-F238E27FC236}">
                  <a16:creationId xmlns:a16="http://schemas.microsoft.com/office/drawing/2014/main" id="{C1EA6FEA-34B9-467B-AA38-23D09B83CB5E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대각선 줄무늬 51">
              <a:extLst>
                <a:ext uri="{FF2B5EF4-FFF2-40B4-BE49-F238E27FC236}">
                  <a16:creationId xmlns:a16="http://schemas.microsoft.com/office/drawing/2014/main" id="{2A73C90E-B2FA-41F6-888D-829461A35846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67994D-EEB5-47CC-B212-A37BFC93E818}"/>
              </a:ext>
            </a:extLst>
          </p:cNvPr>
          <p:cNvGrpSpPr/>
          <p:nvPr/>
        </p:nvGrpSpPr>
        <p:grpSpPr>
          <a:xfrm>
            <a:off x="5910496" y="5455817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800297C-6232-4608-BB61-16CE1FE21475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대각선 줄무늬 83">
              <a:extLst>
                <a:ext uri="{FF2B5EF4-FFF2-40B4-BE49-F238E27FC236}">
                  <a16:creationId xmlns:a16="http://schemas.microsoft.com/office/drawing/2014/main" id="{8A65DFAC-21D6-4ADD-8EE5-C594BBEDE72C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대각선 줄무늬 84">
              <a:extLst>
                <a:ext uri="{FF2B5EF4-FFF2-40B4-BE49-F238E27FC236}">
                  <a16:creationId xmlns:a16="http://schemas.microsoft.com/office/drawing/2014/main" id="{D137C01C-BE50-41E8-A1DD-81A5C10704AD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사각형: 둥근 모서리 72">
              <a:extLst>
                <a:ext uri="{FF2B5EF4-FFF2-40B4-BE49-F238E27FC236}">
                  <a16:creationId xmlns:a16="http://schemas.microsoft.com/office/drawing/2014/main" id="{14DF164B-1FF4-491F-BC0B-0BE1D1AA9107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대각선 줄무늬 86">
              <a:extLst>
                <a:ext uri="{FF2B5EF4-FFF2-40B4-BE49-F238E27FC236}">
                  <a16:creationId xmlns:a16="http://schemas.microsoft.com/office/drawing/2014/main" id="{47621676-0A57-4AD7-972D-CE88B49AE2A0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대각선 줄무늬 87">
              <a:extLst>
                <a:ext uri="{FF2B5EF4-FFF2-40B4-BE49-F238E27FC236}">
                  <a16:creationId xmlns:a16="http://schemas.microsoft.com/office/drawing/2014/main" id="{B1FF9C69-648C-480C-AB76-BF9D5F5A55B5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64F74CF-874D-43C3-965B-D8C0C899783C}"/>
              </a:ext>
            </a:extLst>
          </p:cNvPr>
          <p:cNvGrpSpPr/>
          <p:nvPr/>
        </p:nvGrpSpPr>
        <p:grpSpPr>
          <a:xfrm>
            <a:off x="5910641" y="4668139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FD76AC4-D970-41B7-B3D8-EDDFF76A1741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대각선 줄무늬 104">
              <a:extLst>
                <a:ext uri="{FF2B5EF4-FFF2-40B4-BE49-F238E27FC236}">
                  <a16:creationId xmlns:a16="http://schemas.microsoft.com/office/drawing/2014/main" id="{F5FF5FD4-8FF3-4812-BDE3-BEFB595E4EA0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대각선 줄무늬 105">
              <a:extLst>
                <a:ext uri="{FF2B5EF4-FFF2-40B4-BE49-F238E27FC236}">
                  <a16:creationId xmlns:a16="http://schemas.microsoft.com/office/drawing/2014/main" id="{D83D046D-4BD8-412B-829A-CFE62B8620CB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사각형: 둥근 모서리 72">
              <a:extLst>
                <a:ext uri="{FF2B5EF4-FFF2-40B4-BE49-F238E27FC236}">
                  <a16:creationId xmlns:a16="http://schemas.microsoft.com/office/drawing/2014/main" id="{3A39C31D-3339-4A52-80B7-133BBE9B64B9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대각선 줄무늬 107">
              <a:extLst>
                <a:ext uri="{FF2B5EF4-FFF2-40B4-BE49-F238E27FC236}">
                  <a16:creationId xmlns:a16="http://schemas.microsoft.com/office/drawing/2014/main" id="{1C1D4449-78A7-40A4-AC32-4FEA80E030BD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대각선 줄무늬 108">
              <a:extLst>
                <a:ext uri="{FF2B5EF4-FFF2-40B4-BE49-F238E27FC236}">
                  <a16:creationId xmlns:a16="http://schemas.microsoft.com/office/drawing/2014/main" id="{3395C195-A2B5-4400-959A-36B0425D3411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D7ED1A1-2B36-4C19-967B-5624396FC470}"/>
              </a:ext>
            </a:extLst>
          </p:cNvPr>
          <p:cNvGrpSpPr/>
          <p:nvPr/>
        </p:nvGrpSpPr>
        <p:grpSpPr>
          <a:xfrm rot="10800000">
            <a:off x="4317918" y="6214933"/>
            <a:ext cx="3564000" cy="399747"/>
            <a:chOff x="4319525" y="280659"/>
            <a:chExt cx="3564000" cy="399747"/>
          </a:xfrm>
          <a:solidFill>
            <a:srgbClr val="D4D4D4"/>
          </a:solidFill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C78B4B1-B261-4A5E-BCB0-4A61191F9F94}"/>
                </a:ext>
              </a:extLst>
            </p:cNvPr>
            <p:cNvSpPr/>
            <p:nvPr/>
          </p:nvSpPr>
          <p:spPr>
            <a:xfrm>
              <a:off x="4319525" y="280659"/>
              <a:ext cx="3564000" cy="308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5DEDDC0C-0BE7-4DC6-A65A-544A5FEA51F0}"/>
                </a:ext>
              </a:extLst>
            </p:cNvPr>
            <p:cNvSpPr/>
            <p:nvPr/>
          </p:nvSpPr>
          <p:spPr>
            <a:xfrm>
              <a:off x="5631656" y="423231"/>
              <a:ext cx="928687" cy="257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8F53C12-D2C4-44C1-827B-F2FC1754C655}"/>
              </a:ext>
            </a:extLst>
          </p:cNvPr>
          <p:cNvGrpSpPr/>
          <p:nvPr/>
        </p:nvGrpSpPr>
        <p:grpSpPr>
          <a:xfrm>
            <a:off x="5906759" y="1826036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F8839D32-76AD-4DC8-936C-5A255FBBEDF9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대각선 줄무늬 118">
              <a:extLst>
                <a:ext uri="{FF2B5EF4-FFF2-40B4-BE49-F238E27FC236}">
                  <a16:creationId xmlns:a16="http://schemas.microsoft.com/office/drawing/2014/main" id="{65B41AA5-4FEA-46A8-BF4E-286352ABFA51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대각선 줄무늬 119">
              <a:extLst>
                <a:ext uri="{FF2B5EF4-FFF2-40B4-BE49-F238E27FC236}">
                  <a16:creationId xmlns:a16="http://schemas.microsoft.com/office/drawing/2014/main" id="{7B141F6C-3D29-46FE-B9F0-C45FD1FFC022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76853EF1-742A-49F6-80B5-265ACF50EEF2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대각선 줄무늬 128">
              <a:extLst>
                <a:ext uri="{FF2B5EF4-FFF2-40B4-BE49-F238E27FC236}">
                  <a16:creationId xmlns:a16="http://schemas.microsoft.com/office/drawing/2014/main" id="{720F57E6-0F69-490E-B530-E23EDD9C940B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대각선 줄무늬 129">
              <a:extLst>
                <a:ext uri="{FF2B5EF4-FFF2-40B4-BE49-F238E27FC236}">
                  <a16:creationId xmlns:a16="http://schemas.microsoft.com/office/drawing/2014/main" id="{3C41DA20-9D03-40CE-9689-6AB5E9D4A8A1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CA09ABA1-8620-4E7B-9603-E2F41B422E94}"/>
              </a:ext>
            </a:extLst>
          </p:cNvPr>
          <p:cNvGrpSpPr/>
          <p:nvPr/>
        </p:nvGrpSpPr>
        <p:grpSpPr>
          <a:xfrm>
            <a:off x="5867803" y="275891"/>
            <a:ext cx="448919" cy="567130"/>
            <a:chOff x="4448296" y="4546600"/>
            <a:chExt cx="597511" cy="686227"/>
          </a:xfrm>
          <a:solidFill>
            <a:srgbClr val="1C3038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3AD7D93E-2B76-4682-B343-2BAD4AD1BC8B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대각선 줄무늬 132">
              <a:extLst>
                <a:ext uri="{FF2B5EF4-FFF2-40B4-BE49-F238E27FC236}">
                  <a16:creationId xmlns:a16="http://schemas.microsoft.com/office/drawing/2014/main" id="{E0A19C28-E467-43C4-BA64-BBBDEA45360D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4" name="대각선 줄무늬 133">
              <a:extLst>
                <a:ext uri="{FF2B5EF4-FFF2-40B4-BE49-F238E27FC236}">
                  <a16:creationId xmlns:a16="http://schemas.microsoft.com/office/drawing/2014/main" id="{B0A8DF7C-A439-4ABB-8152-20E886F093B0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A4B2230F-9AC5-4CCD-BB57-E6C349275F73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6" name="그림 135">
            <a:extLst>
              <a:ext uri="{FF2B5EF4-FFF2-40B4-BE49-F238E27FC236}">
                <a16:creationId xmlns:a16="http://schemas.microsoft.com/office/drawing/2014/main" id="{52AC9E7E-F16E-4C51-B731-94D4B06943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1016" l="9961" r="89844">
                        <a14:foregroundMark x1="28320" y1="11523" x2="53711" y2="13086"/>
                        <a14:foregroundMark x1="53711" y1="13086" x2="63867" y2="16992"/>
                        <a14:foregroundMark x1="42969" y1="9961" x2="50977" y2="9961"/>
                        <a14:foregroundMark x1="45117" y1="10938" x2="32227" y2="10742"/>
                        <a14:foregroundMark x1="57422" y1="10938" x2="71289" y2="31055"/>
                        <a14:foregroundMark x1="71289" y1="31055" x2="71289" y2="57031"/>
                        <a14:foregroundMark x1="71289" y1="57031" x2="39862" y2="87581"/>
                        <a14:foregroundMark x1="40150" y1="87575" x2="40234" y2="87500"/>
                        <a14:backgroundMark x1="8594" y1="11523" x2="7813" y2="61328"/>
                        <a14:backgroundMark x1="87500" y1="15820" x2="93750" y2="74414"/>
                        <a14:backgroundMark x1="93750" y1="74414" x2="75195" y2="92578"/>
                        <a14:backgroundMark x1="75195" y1="92578" x2="11914" y2="93750"/>
                        <a14:backgroundMark x1="30859" y1="23242" x2="11914" y2="31445"/>
                        <a14:backgroundMark x1="28711" y1="22852" x2="8984" y2="36523"/>
                        <a14:backgroundMark x1="8984" y1="36523" x2="8789" y2="22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86" y="6307625"/>
            <a:ext cx="307931" cy="307931"/>
          </a:xfrm>
          <a:prstGeom prst="rect">
            <a:avLst/>
          </a:prstGeom>
        </p:spPr>
      </p:pic>
      <p:pic>
        <p:nvPicPr>
          <p:cNvPr id="137" name="그림 136" descr="컨테이너이(가) 표시된 사진&#10;&#10;자동 생성된 설명">
            <a:extLst>
              <a:ext uri="{FF2B5EF4-FFF2-40B4-BE49-F238E27FC236}">
                <a16:creationId xmlns:a16="http://schemas.microsoft.com/office/drawing/2014/main" id="{CCFE2DBE-A83B-4C27-8897-B34C87C8E6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389" r="91111">
                        <a14:foregroundMark x1="20833" y1="36111" x2="8611" y2="44722"/>
                        <a14:foregroundMark x1="8611" y1="44722" x2="6667" y2="46944"/>
                        <a14:foregroundMark x1="4167" y1="43056" x2="1389" y2="44167"/>
                        <a14:foregroundMark x1="87222" y1="43333" x2="91111" y2="4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91" y="6204138"/>
            <a:ext cx="441052" cy="44105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8403D329-9BC7-4CB5-8345-A1D3C0F96AF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66" y="6277253"/>
            <a:ext cx="416376" cy="400334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6FD5C763-78C2-4EBD-84D1-FDDA57CDAB40}"/>
              </a:ext>
            </a:extLst>
          </p:cNvPr>
          <p:cNvSpPr txBox="1"/>
          <p:nvPr/>
        </p:nvSpPr>
        <p:spPr>
          <a:xfrm>
            <a:off x="4834843" y="6261535"/>
            <a:ext cx="33374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0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7168C2F-A4AC-4922-8541-9517678AD0BB}"/>
              </a:ext>
            </a:extLst>
          </p:cNvPr>
          <p:cNvSpPr txBox="1"/>
          <p:nvPr/>
        </p:nvSpPr>
        <p:spPr>
          <a:xfrm>
            <a:off x="7302896" y="6263832"/>
            <a:ext cx="27852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2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64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6.25E-7 -0.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2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2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052B890-BAF3-438F-8EBB-9143B1CF4954}"/>
              </a:ext>
            </a:extLst>
          </p:cNvPr>
          <p:cNvSpPr>
            <a:spLocks noChangeAspect="1"/>
          </p:cNvSpPr>
          <p:nvPr/>
        </p:nvSpPr>
        <p:spPr>
          <a:xfrm>
            <a:off x="4317918" y="271508"/>
            <a:ext cx="3564000" cy="6336000"/>
          </a:xfrm>
          <a:prstGeom prst="rect">
            <a:avLst/>
          </a:prstGeom>
          <a:solidFill>
            <a:srgbClr val="79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D0087FF0-4950-47DD-83CB-A3C236DF4880}"/>
              </a:ext>
            </a:extLst>
          </p:cNvPr>
          <p:cNvSpPr txBox="1"/>
          <p:nvPr/>
        </p:nvSpPr>
        <p:spPr>
          <a:xfrm>
            <a:off x="5766332" y="4217967"/>
            <a:ext cx="667170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D4D4D4">
                    <a:alpha val="60000"/>
                  </a:srgbClr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5</a:t>
            </a:r>
            <a:endParaRPr lang="en-US" altLang="ko-KR" sz="2800" dirty="0">
              <a:solidFill>
                <a:srgbClr val="D4D4D4">
                  <a:alpha val="60000"/>
                </a:srgbClr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E5EB61A-0E94-4A2F-8686-5BEAE296C297}"/>
              </a:ext>
            </a:extLst>
          </p:cNvPr>
          <p:cNvGrpSpPr/>
          <p:nvPr/>
        </p:nvGrpSpPr>
        <p:grpSpPr>
          <a:xfrm>
            <a:off x="5906758" y="7712713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4B3FC039-FB80-407A-A449-BFC1D4E49346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대각선 줄무늬 177">
              <a:extLst>
                <a:ext uri="{FF2B5EF4-FFF2-40B4-BE49-F238E27FC236}">
                  <a16:creationId xmlns:a16="http://schemas.microsoft.com/office/drawing/2014/main" id="{ADDB47F4-6FB1-4A4E-A3C4-43CC04912FEB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9" name="대각선 줄무늬 178">
              <a:extLst>
                <a:ext uri="{FF2B5EF4-FFF2-40B4-BE49-F238E27FC236}">
                  <a16:creationId xmlns:a16="http://schemas.microsoft.com/office/drawing/2014/main" id="{F386B9C7-346A-46FD-865B-451E5C958972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0" name="사각형: 둥근 모서리 72">
              <a:extLst>
                <a:ext uri="{FF2B5EF4-FFF2-40B4-BE49-F238E27FC236}">
                  <a16:creationId xmlns:a16="http://schemas.microsoft.com/office/drawing/2014/main" id="{2E5D1EA2-0040-4E39-A410-8C9BF881C297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대각선 줄무늬 180">
              <a:extLst>
                <a:ext uri="{FF2B5EF4-FFF2-40B4-BE49-F238E27FC236}">
                  <a16:creationId xmlns:a16="http://schemas.microsoft.com/office/drawing/2014/main" id="{526396AA-6EDF-4F84-A3B8-CBFBCB0045C7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2" name="대각선 줄무늬 181">
              <a:extLst>
                <a:ext uri="{FF2B5EF4-FFF2-40B4-BE49-F238E27FC236}">
                  <a16:creationId xmlns:a16="http://schemas.microsoft.com/office/drawing/2014/main" id="{8FCC5877-837A-4A41-B329-6F0CDC3D0012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DA89B3E8-CCFC-498F-879B-8FBA6EFEC76E}"/>
              </a:ext>
            </a:extLst>
          </p:cNvPr>
          <p:cNvGrpSpPr/>
          <p:nvPr/>
        </p:nvGrpSpPr>
        <p:grpSpPr>
          <a:xfrm>
            <a:off x="5910496" y="6924538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80FBB71C-B54B-40D6-8DFF-1C8FBCB299B1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대각선 줄무늬 184">
              <a:extLst>
                <a:ext uri="{FF2B5EF4-FFF2-40B4-BE49-F238E27FC236}">
                  <a16:creationId xmlns:a16="http://schemas.microsoft.com/office/drawing/2014/main" id="{2F368094-5A73-417C-8813-64A255BCFE70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6" name="대각선 줄무늬 185">
              <a:extLst>
                <a:ext uri="{FF2B5EF4-FFF2-40B4-BE49-F238E27FC236}">
                  <a16:creationId xmlns:a16="http://schemas.microsoft.com/office/drawing/2014/main" id="{7DF561F9-39DE-44AA-8672-0F311495BA9C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사각형: 둥근 모서리 72">
              <a:extLst>
                <a:ext uri="{FF2B5EF4-FFF2-40B4-BE49-F238E27FC236}">
                  <a16:creationId xmlns:a16="http://schemas.microsoft.com/office/drawing/2014/main" id="{C51E9EFD-8F42-4F12-AC77-3BAC2617A9C0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대각선 줄무늬 187">
              <a:extLst>
                <a:ext uri="{FF2B5EF4-FFF2-40B4-BE49-F238E27FC236}">
                  <a16:creationId xmlns:a16="http://schemas.microsoft.com/office/drawing/2014/main" id="{C443432F-2AC6-4666-B587-44151E0A0FD4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9" name="대각선 줄무늬 188">
              <a:extLst>
                <a:ext uri="{FF2B5EF4-FFF2-40B4-BE49-F238E27FC236}">
                  <a16:creationId xmlns:a16="http://schemas.microsoft.com/office/drawing/2014/main" id="{1BD43691-C297-4539-B96F-844757192EF8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457F601-06FF-4F43-A61B-0ED33C1C0BED}"/>
              </a:ext>
            </a:extLst>
          </p:cNvPr>
          <p:cNvGrpSpPr/>
          <p:nvPr/>
        </p:nvGrpSpPr>
        <p:grpSpPr>
          <a:xfrm>
            <a:off x="5698501" y="5719987"/>
            <a:ext cx="795287" cy="1562804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F2CD0716-6A10-4D14-923C-261F9427808F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대각선 줄무늬 191">
              <a:extLst>
                <a:ext uri="{FF2B5EF4-FFF2-40B4-BE49-F238E27FC236}">
                  <a16:creationId xmlns:a16="http://schemas.microsoft.com/office/drawing/2014/main" id="{B52182B1-9199-4BDF-8110-DFD0231F9D12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3" name="대각선 줄무늬 192">
              <a:extLst>
                <a:ext uri="{FF2B5EF4-FFF2-40B4-BE49-F238E27FC236}">
                  <a16:creationId xmlns:a16="http://schemas.microsoft.com/office/drawing/2014/main" id="{40FB0012-47E8-4402-BEF6-000BBD37A2FC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사각형: 둥근 모서리 72">
              <a:extLst>
                <a:ext uri="{FF2B5EF4-FFF2-40B4-BE49-F238E27FC236}">
                  <a16:creationId xmlns:a16="http://schemas.microsoft.com/office/drawing/2014/main" id="{12AA991A-4289-42DD-A182-93E981C69CF5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대각선 줄무늬 194">
              <a:extLst>
                <a:ext uri="{FF2B5EF4-FFF2-40B4-BE49-F238E27FC236}">
                  <a16:creationId xmlns:a16="http://schemas.microsoft.com/office/drawing/2014/main" id="{A776D2EE-C86D-46A6-97CA-146E217BD791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대각선 줄무늬 195">
              <a:extLst>
                <a:ext uri="{FF2B5EF4-FFF2-40B4-BE49-F238E27FC236}">
                  <a16:creationId xmlns:a16="http://schemas.microsoft.com/office/drawing/2014/main" id="{6229167C-0101-4B07-89A3-A3E6B136B42B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8" name="표 227">
            <a:extLst>
              <a:ext uri="{FF2B5EF4-FFF2-40B4-BE49-F238E27FC236}">
                <a16:creationId xmlns:a16="http://schemas.microsoft.com/office/drawing/2014/main" id="{50361B9E-EDD3-4E48-8B9E-0967F544C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59859"/>
              </p:ext>
            </p:extLst>
          </p:nvPr>
        </p:nvGraphicFramePr>
        <p:xfrm>
          <a:off x="4533069" y="872975"/>
          <a:ext cx="3133698" cy="2619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566">
                  <a:extLst>
                    <a:ext uri="{9D8B030D-6E8A-4147-A177-3AD203B41FA5}">
                      <a16:colId xmlns:a16="http://schemas.microsoft.com/office/drawing/2014/main" val="3830647111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2861496227"/>
                    </a:ext>
                  </a:extLst>
                </a:gridCol>
                <a:gridCol w="1044566">
                  <a:extLst>
                    <a:ext uri="{9D8B030D-6E8A-4147-A177-3AD203B41FA5}">
                      <a16:colId xmlns:a16="http://schemas.microsoft.com/office/drawing/2014/main" val="1255818318"/>
                    </a:ext>
                  </a:extLst>
                </a:gridCol>
              </a:tblGrid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28961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54028"/>
                  </a:ext>
                </a:extLst>
              </a:tr>
              <a:tr h="873258"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3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A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79976"/>
                  </a:ext>
                </a:extLst>
              </a:tr>
            </a:tbl>
          </a:graphicData>
        </a:graphic>
      </p:graphicFrame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4E5727DD-C88A-4191-A943-261E3B7F06C6}"/>
              </a:ext>
            </a:extLst>
          </p:cNvPr>
          <p:cNvGrpSpPr/>
          <p:nvPr/>
        </p:nvGrpSpPr>
        <p:grpSpPr>
          <a:xfrm rot="10800000">
            <a:off x="4317918" y="6214933"/>
            <a:ext cx="3564000" cy="399747"/>
            <a:chOff x="4319525" y="280659"/>
            <a:chExt cx="3564000" cy="399747"/>
          </a:xfrm>
          <a:solidFill>
            <a:srgbClr val="D4D4D4"/>
          </a:solidFill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4A5CF4FB-40AF-41E7-AE16-74266D3099DE}"/>
                </a:ext>
              </a:extLst>
            </p:cNvPr>
            <p:cNvSpPr/>
            <p:nvPr/>
          </p:nvSpPr>
          <p:spPr>
            <a:xfrm>
              <a:off x="4319525" y="280659"/>
              <a:ext cx="3564000" cy="308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사각형: 둥근 모서리 230">
              <a:extLst>
                <a:ext uri="{FF2B5EF4-FFF2-40B4-BE49-F238E27FC236}">
                  <a16:creationId xmlns:a16="http://schemas.microsoft.com/office/drawing/2014/main" id="{EB5653E3-B0C5-4FD1-A672-17F29527A39A}"/>
                </a:ext>
              </a:extLst>
            </p:cNvPr>
            <p:cNvSpPr/>
            <p:nvPr/>
          </p:nvSpPr>
          <p:spPr>
            <a:xfrm>
              <a:off x="5631656" y="423231"/>
              <a:ext cx="928687" cy="2571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242F85BD-DC19-46EC-985B-CE7C34BA9AE5}"/>
              </a:ext>
            </a:extLst>
          </p:cNvPr>
          <p:cNvGrpSpPr/>
          <p:nvPr/>
        </p:nvGrpSpPr>
        <p:grpSpPr>
          <a:xfrm>
            <a:off x="5906759" y="1826036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8B3D6D5D-CF26-413A-B9FA-02C323B1BCC8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대각선 줄무늬 233">
              <a:extLst>
                <a:ext uri="{FF2B5EF4-FFF2-40B4-BE49-F238E27FC236}">
                  <a16:creationId xmlns:a16="http://schemas.microsoft.com/office/drawing/2014/main" id="{6DF07760-0B60-4129-BC80-F7511E561A80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대각선 줄무늬 234">
              <a:extLst>
                <a:ext uri="{FF2B5EF4-FFF2-40B4-BE49-F238E27FC236}">
                  <a16:creationId xmlns:a16="http://schemas.microsoft.com/office/drawing/2014/main" id="{0BADD72B-4084-4247-B3F6-B66151992C5C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사각형: 둥근 모서리 235">
              <a:extLst>
                <a:ext uri="{FF2B5EF4-FFF2-40B4-BE49-F238E27FC236}">
                  <a16:creationId xmlns:a16="http://schemas.microsoft.com/office/drawing/2014/main" id="{0A6CA240-14D2-4B8F-A450-6EBE42F76173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대각선 줄무늬 236">
              <a:extLst>
                <a:ext uri="{FF2B5EF4-FFF2-40B4-BE49-F238E27FC236}">
                  <a16:creationId xmlns:a16="http://schemas.microsoft.com/office/drawing/2014/main" id="{0B5BEAD7-09FD-4B99-9055-19CD7AC19DB6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대각선 줄무늬 237">
              <a:extLst>
                <a:ext uri="{FF2B5EF4-FFF2-40B4-BE49-F238E27FC236}">
                  <a16:creationId xmlns:a16="http://schemas.microsoft.com/office/drawing/2014/main" id="{62793808-01AF-4889-82BC-E4C08F2F216E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91D80D26-D0BE-4743-9385-BD4010D1A0AE}"/>
              </a:ext>
            </a:extLst>
          </p:cNvPr>
          <p:cNvGrpSpPr/>
          <p:nvPr/>
        </p:nvGrpSpPr>
        <p:grpSpPr>
          <a:xfrm>
            <a:off x="5867803" y="275891"/>
            <a:ext cx="448919" cy="567130"/>
            <a:chOff x="4448296" y="4546600"/>
            <a:chExt cx="597511" cy="686227"/>
          </a:xfrm>
          <a:solidFill>
            <a:srgbClr val="1C3038"/>
          </a:solidFill>
        </p:grpSpPr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C4DCA298-2D23-4904-AED4-A77BFFD6CE1F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대각선 줄무늬 240">
              <a:extLst>
                <a:ext uri="{FF2B5EF4-FFF2-40B4-BE49-F238E27FC236}">
                  <a16:creationId xmlns:a16="http://schemas.microsoft.com/office/drawing/2014/main" id="{60538B9C-8A79-498A-8FE7-3B0138DF0448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대각선 줄무늬 241">
              <a:extLst>
                <a:ext uri="{FF2B5EF4-FFF2-40B4-BE49-F238E27FC236}">
                  <a16:creationId xmlns:a16="http://schemas.microsoft.com/office/drawing/2014/main" id="{1261C905-E646-46EE-BB22-61A7B09BD105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3" name="사각형: 둥근 모서리 242">
              <a:extLst>
                <a:ext uri="{FF2B5EF4-FFF2-40B4-BE49-F238E27FC236}">
                  <a16:creationId xmlns:a16="http://schemas.microsoft.com/office/drawing/2014/main" id="{A16E73D6-21FC-4826-A4D2-EDC65059AC63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1A2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4" name="그림 243">
            <a:extLst>
              <a:ext uri="{FF2B5EF4-FFF2-40B4-BE49-F238E27FC236}">
                <a16:creationId xmlns:a16="http://schemas.microsoft.com/office/drawing/2014/main" id="{4F7729AD-8DC0-460F-9B3E-15B86058AD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1016" l="9961" r="89844">
                        <a14:foregroundMark x1="28320" y1="11523" x2="53711" y2="13086"/>
                        <a14:foregroundMark x1="53711" y1="13086" x2="63867" y2="16992"/>
                        <a14:foregroundMark x1="42969" y1="9961" x2="50977" y2="9961"/>
                        <a14:foregroundMark x1="45117" y1="10938" x2="32227" y2="10742"/>
                        <a14:foregroundMark x1="57422" y1="10938" x2="71289" y2="31055"/>
                        <a14:foregroundMark x1="71289" y1="31055" x2="71289" y2="57031"/>
                        <a14:foregroundMark x1="71289" y1="57031" x2="39862" y2="87581"/>
                        <a14:foregroundMark x1="40150" y1="87575" x2="40234" y2="87500"/>
                        <a14:backgroundMark x1="8594" y1="11523" x2="7813" y2="61328"/>
                        <a14:backgroundMark x1="87500" y1="15820" x2="93750" y2="74414"/>
                        <a14:backgroundMark x1="93750" y1="74414" x2="75195" y2="92578"/>
                        <a14:backgroundMark x1="75195" y1="92578" x2="11914" y2="93750"/>
                        <a14:backgroundMark x1="30859" y1="23242" x2="11914" y2="31445"/>
                        <a14:backgroundMark x1="28711" y1="22852" x2="8984" y2="36523"/>
                        <a14:backgroundMark x1="8984" y1="36523" x2="8789" y2="22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86" y="6307625"/>
            <a:ext cx="307931" cy="307931"/>
          </a:xfrm>
          <a:prstGeom prst="rect">
            <a:avLst/>
          </a:prstGeom>
        </p:spPr>
      </p:pic>
      <p:pic>
        <p:nvPicPr>
          <p:cNvPr id="245" name="그림 244" descr="컨테이너이(가) 표시된 사진&#10;&#10;자동 생성된 설명">
            <a:extLst>
              <a:ext uri="{FF2B5EF4-FFF2-40B4-BE49-F238E27FC236}">
                <a16:creationId xmlns:a16="http://schemas.microsoft.com/office/drawing/2014/main" id="{76609065-29D2-451C-A998-0C360BE837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89" r="91111">
                        <a14:foregroundMark x1="20833" y1="36111" x2="8611" y2="44722"/>
                        <a14:foregroundMark x1="8611" y1="44722" x2="6667" y2="46944"/>
                        <a14:foregroundMark x1="4167" y1="43056" x2="1389" y2="44167"/>
                        <a14:foregroundMark x1="87222" y1="43333" x2="91111" y2="4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91" y="6204138"/>
            <a:ext cx="441052" cy="441052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244FD01E-2EBC-4F0C-A532-9441C0F40D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66" y="6277253"/>
            <a:ext cx="416376" cy="400334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2891B33D-CFB1-4258-9E3C-B40C6E59BB87}"/>
              </a:ext>
            </a:extLst>
          </p:cNvPr>
          <p:cNvSpPr txBox="1"/>
          <p:nvPr/>
        </p:nvSpPr>
        <p:spPr>
          <a:xfrm>
            <a:off x="4834843" y="6261535"/>
            <a:ext cx="33374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3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F497C52-216E-452F-BC38-428B85E225BD}"/>
              </a:ext>
            </a:extLst>
          </p:cNvPr>
          <p:cNvSpPr txBox="1"/>
          <p:nvPr/>
        </p:nvSpPr>
        <p:spPr>
          <a:xfrm>
            <a:off x="7302896" y="6263832"/>
            <a:ext cx="27852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1C303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9</a:t>
            </a:r>
            <a:endParaRPr lang="en-US" altLang="ko-KR" sz="900" dirty="0">
              <a:solidFill>
                <a:srgbClr val="1C303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027572A-6AA8-4E8D-B6B5-6B05FD1A0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5" y="-805301"/>
            <a:ext cx="3962953" cy="77163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00939B2-4D1C-4877-9A47-4CFD7FBBD546}"/>
              </a:ext>
            </a:extLst>
          </p:cNvPr>
          <p:cNvGrpSpPr/>
          <p:nvPr/>
        </p:nvGrpSpPr>
        <p:grpSpPr>
          <a:xfrm>
            <a:off x="-2314500" y="-4976585"/>
            <a:ext cx="16821000" cy="16850488"/>
            <a:chOff x="-2314500" y="-4976585"/>
            <a:chExt cx="16821000" cy="16850488"/>
          </a:xfrm>
        </p:grpSpPr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B03DCB9C-862E-4F35-9A2B-9772E9C9047F}"/>
                </a:ext>
              </a:extLst>
            </p:cNvPr>
            <p:cNvSpPr/>
            <p:nvPr/>
          </p:nvSpPr>
          <p:spPr>
            <a:xfrm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282BC3F3-8F10-4E8B-8AA0-C203FC1432E7}"/>
                </a:ext>
              </a:extLst>
            </p:cNvPr>
            <p:cNvSpPr/>
            <p:nvPr/>
          </p:nvSpPr>
          <p:spPr>
            <a:xfrm rot="1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E49877E6-C7C2-4218-9A61-8C501E864ED8}"/>
                </a:ext>
              </a:extLst>
            </p:cNvPr>
            <p:cNvSpPr/>
            <p:nvPr/>
          </p:nvSpPr>
          <p:spPr>
            <a:xfrm rot="19800000">
              <a:off x="-2314500" y="-4976585"/>
              <a:ext cx="16821000" cy="16850488"/>
            </a:xfrm>
            <a:prstGeom prst="diamond">
              <a:avLst/>
            </a:prstGeom>
            <a:noFill/>
            <a:ln w="44450">
              <a:solidFill>
                <a:srgbClr val="A8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81A1C"/>
                </a:solidFill>
              </a:endParaRPr>
            </a:p>
          </p:txBody>
        </p:sp>
      </p:grpSp>
      <p:pic>
        <p:nvPicPr>
          <p:cNvPr id="97" name="그래픽 96" descr="달과 별">
            <a:extLst>
              <a:ext uri="{FF2B5EF4-FFF2-40B4-BE49-F238E27FC236}">
                <a16:creationId xmlns:a16="http://schemas.microsoft.com/office/drawing/2014/main" id="{D1924716-8D40-47F8-9EA5-1F4AE6B3C6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846" y="97914"/>
            <a:ext cx="914400" cy="9144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F304B9BA-4468-49F4-83D3-1BA3E31D6576}"/>
              </a:ext>
            </a:extLst>
          </p:cNvPr>
          <p:cNvSpPr txBox="1"/>
          <p:nvPr/>
        </p:nvSpPr>
        <p:spPr>
          <a:xfrm>
            <a:off x="1958424" y="-35837"/>
            <a:ext cx="2094549" cy="1107996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t" anchorCtr="1">
            <a:spAutoFit/>
          </a:bodyPr>
          <a:lstStyle/>
          <a:p>
            <a:pPr algn="ctr"/>
            <a:r>
              <a:rPr lang="en-US" altLang="ko-KR" sz="6600" dirty="0">
                <a:solidFill>
                  <a:srgbClr val="79A0A8"/>
                </a:solidFill>
                <a:latin typeface="a추리소설" panose="02020600000000000000" pitchFamily="18" charset="-127"/>
                <a:ea typeface="a추리소설" panose="02020600000000000000" pitchFamily="18" charset="-127"/>
              </a:rPr>
              <a:t>Easy</a:t>
            </a:r>
            <a:endParaRPr lang="en-US" altLang="ko-KR" sz="2800" dirty="0">
              <a:solidFill>
                <a:srgbClr val="79A0A8"/>
              </a:solidFill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E95CD789-29B7-4A2B-8761-5E2E1F05DD6D}"/>
              </a:ext>
            </a:extLst>
          </p:cNvPr>
          <p:cNvGrpSpPr/>
          <p:nvPr/>
        </p:nvGrpSpPr>
        <p:grpSpPr>
          <a:xfrm>
            <a:off x="4834843" y="2705130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BAAA1C45-5C70-44BB-B2DE-84895AAD78B2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대각선 줄무늬 250">
              <a:extLst>
                <a:ext uri="{FF2B5EF4-FFF2-40B4-BE49-F238E27FC236}">
                  <a16:creationId xmlns:a16="http://schemas.microsoft.com/office/drawing/2014/main" id="{2537D334-EAD2-445F-9C49-3C4F5B254C43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대각선 줄무늬 251">
              <a:extLst>
                <a:ext uri="{FF2B5EF4-FFF2-40B4-BE49-F238E27FC236}">
                  <a16:creationId xmlns:a16="http://schemas.microsoft.com/office/drawing/2014/main" id="{7900FAC8-5289-428F-A0E7-C28471A05918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사각형: 둥근 모서리 252">
              <a:extLst>
                <a:ext uri="{FF2B5EF4-FFF2-40B4-BE49-F238E27FC236}">
                  <a16:creationId xmlns:a16="http://schemas.microsoft.com/office/drawing/2014/main" id="{5A1D1E86-97E4-4B40-929A-B5F11BA691AC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대각선 줄무늬 253">
              <a:extLst>
                <a:ext uri="{FF2B5EF4-FFF2-40B4-BE49-F238E27FC236}">
                  <a16:creationId xmlns:a16="http://schemas.microsoft.com/office/drawing/2014/main" id="{8F094FF9-AD4B-4C00-8B8B-486C9D84F5F6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대각선 줄무늬 254">
              <a:extLst>
                <a:ext uri="{FF2B5EF4-FFF2-40B4-BE49-F238E27FC236}">
                  <a16:creationId xmlns:a16="http://schemas.microsoft.com/office/drawing/2014/main" id="{984ABF98-0B98-485C-813E-E5514C218490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B9495903-280B-442F-917F-CC4E790FA4D7}"/>
              </a:ext>
            </a:extLst>
          </p:cNvPr>
          <p:cNvGrpSpPr/>
          <p:nvPr/>
        </p:nvGrpSpPr>
        <p:grpSpPr>
          <a:xfrm>
            <a:off x="6998741" y="2705130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F01D45C1-06D5-4782-BFDD-17ABAEC42D0A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대각선 줄무늬 257">
              <a:extLst>
                <a:ext uri="{FF2B5EF4-FFF2-40B4-BE49-F238E27FC236}">
                  <a16:creationId xmlns:a16="http://schemas.microsoft.com/office/drawing/2014/main" id="{622AD5D8-6392-415A-A4D9-D45EBC1A2B9C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대각선 줄무늬 258">
              <a:extLst>
                <a:ext uri="{FF2B5EF4-FFF2-40B4-BE49-F238E27FC236}">
                  <a16:creationId xmlns:a16="http://schemas.microsoft.com/office/drawing/2014/main" id="{ED63C41C-8CB7-4318-8317-7FE162BB36F7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사각형: 둥근 모서리 259">
              <a:extLst>
                <a:ext uri="{FF2B5EF4-FFF2-40B4-BE49-F238E27FC236}">
                  <a16:creationId xmlns:a16="http://schemas.microsoft.com/office/drawing/2014/main" id="{92D641CB-AFD1-4AFC-83CF-D7070E3A97CC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대각선 줄무늬 260">
              <a:extLst>
                <a:ext uri="{FF2B5EF4-FFF2-40B4-BE49-F238E27FC236}">
                  <a16:creationId xmlns:a16="http://schemas.microsoft.com/office/drawing/2014/main" id="{72298AF5-2108-4381-B6A8-81E0CD8EE026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대각선 줄무늬 261">
              <a:extLst>
                <a:ext uri="{FF2B5EF4-FFF2-40B4-BE49-F238E27FC236}">
                  <a16:creationId xmlns:a16="http://schemas.microsoft.com/office/drawing/2014/main" id="{FF2DF1BD-E1BE-4D4C-A2D0-461179A30ADF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CFE3A056-F7D9-47C8-B2E5-A9615BB39BC0}"/>
              </a:ext>
            </a:extLst>
          </p:cNvPr>
          <p:cNvGrpSpPr/>
          <p:nvPr/>
        </p:nvGrpSpPr>
        <p:grpSpPr>
          <a:xfrm>
            <a:off x="4815345" y="952580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44E1100F-BC23-406E-A746-E93A3933E6CE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대각선 줄무늬 264">
              <a:extLst>
                <a:ext uri="{FF2B5EF4-FFF2-40B4-BE49-F238E27FC236}">
                  <a16:creationId xmlns:a16="http://schemas.microsoft.com/office/drawing/2014/main" id="{63036928-CACD-456B-9569-C54DDE66AACA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대각선 줄무늬 265">
              <a:extLst>
                <a:ext uri="{FF2B5EF4-FFF2-40B4-BE49-F238E27FC236}">
                  <a16:creationId xmlns:a16="http://schemas.microsoft.com/office/drawing/2014/main" id="{30375826-902C-42AC-9E1B-3A9775947055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사각형: 둥근 모서리 266">
              <a:extLst>
                <a:ext uri="{FF2B5EF4-FFF2-40B4-BE49-F238E27FC236}">
                  <a16:creationId xmlns:a16="http://schemas.microsoft.com/office/drawing/2014/main" id="{303FD1DD-C166-4674-B55F-A219F9C3035C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대각선 줄무늬 267">
              <a:extLst>
                <a:ext uri="{FF2B5EF4-FFF2-40B4-BE49-F238E27FC236}">
                  <a16:creationId xmlns:a16="http://schemas.microsoft.com/office/drawing/2014/main" id="{08047258-B143-4A07-8FD6-0CF313F770C4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대각선 줄무늬 268">
              <a:extLst>
                <a:ext uri="{FF2B5EF4-FFF2-40B4-BE49-F238E27FC236}">
                  <a16:creationId xmlns:a16="http://schemas.microsoft.com/office/drawing/2014/main" id="{640D13F5-0620-4E0E-A429-6371E7D49A5B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8B9D9A4D-B949-4A3D-B9B5-52C39725FC0A}"/>
              </a:ext>
            </a:extLst>
          </p:cNvPr>
          <p:cNvGrpSpPr/>
          <p:nvPr/>
        </p:nvGrpSpPr>
        <p:grpSpPr>
          <a:xfrm>
            <a:off x="6979243" y="952580"/>
            <a:ext cx="371007" cy="729059"/>
            <a:chOff x="4448296" y="4546600"/>
            <a:chExt cx="597511" cy="1067416"/>
          </a:xfrm>
          <a:solidFill>
            <a:srgbClr val="1C3038"/>
          </a:solidFill>
        </p:grpSpPr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CA1F3A98-4E2E-4D2B-A416-D74AFFB304BD}"/>
                </a:ext>
              </a:extLst>
            </p:cNvPr>
            <p:cNvSpPr/>
            <p:nvPr/>
          </p:nvSpPr>
          <p:spPr>
            <a:xfrm>
              <a:off x="4597208" y="4546600"/>
              <a:ext cx="300759" cy="270445"/>
            </a:xfrm>
            <a:prstGeom prst="ellips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대각선 줄무늬 271">
              <a:extLst>
                <a:ext uri="{FF2B5EF4-FFF2-40B4-BE49-F238E27FC236}">
                  <a16:creationId xmlns:a16="http://schemas.microsoft.com/office/drawing/2014/main" id="{A9689120-9182-404B-B3F9-41279F94977A}"/>
                </a:ext>
              </a:extLst>
            </p:cNvPr>
            <p:cNvSpPr/>
            <p:nvPr/>
          </p:nvSpPr>
          <p:spPr>
            <a:xfrm>
              <a:off x="4448296" y="4906626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대각선 줄무늬 272">
              <a:extLst>
                <a:ext uri="{FF2B5EF4-FFF2-40B4-BE49-F238E27FC236}">
                  <a16:creationId xmlns:a16="http://schemas.microsoft.com/office/drawing/2014/main" id="{46BEC30E-AD8F-4BED-9CA2-059A14F96223}"/>
                </a:ext>
              </a:extLst>
            </p:cNvPr>
            <p:cNvSpPr/>
            <p:nvPr/>
          </p:nvSpPr>
          <p:spPr>
            <a:xfrm flipH="1">
              <a:off x="4862586" y="4902467"/>
              <a:ext cx="183221" cy="270445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사각형: 둥근 모서리 273">
              <a:extLst>
                <a:ext uri="{FF2B5EF4-FFF2-40B4-BE49-F238E27FC236}">
                  <a16:creationId xmlns:a16="http://schemas.microsoft.com/office/drawing/2014/main" id="{AEA70A38-5407-4136-A9B0-70E2C3748E2F}"/>
                </a:ext>
              </a:extLst>
            </p:cNvPr>
            <p:cNvSpPr/>
            <p:nvPr/>
          </p:nvSpPr>
          <p:spPr>
            <a:xfrm>
              <a:off x="4578916" y="4866965"/>
              <a:ext cx="336271" cy="365862"/>
            </a:xfrm>
            <a:prstGeom prst="roundRect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대각선 줄무늬 274">
              <a:extLst>
                <a:ext uri="{FF2B5EF4-FFF2-40B4-BE49-F238E27FC236}">
                  <a16:creationId xmlns:a16="http://schemas.microsoft.com/office/drawing/2014/main" id="{0391E19B-6B8B-41E4-95DF-7663C31A632F}"/>
                </a:ext>
              </a:extLst>
            </p:cNvPr>
            <p:cNvSpPr/>
            <p:nvPr/>
          </p:nvSpPr>
          <p:spPr>
            <a:xfrm flipH="1">
              <a:off x="4753634" y="5232827"/>
              <a:ext cx="177443" cy="381189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대각선 줄무늬 275">
              <a:extLst>
                <a:ext uri="{FF2B5EF4-FFF2-40B4-BE49-F238E27FC236}">
                  <a16:creationId xmlns:a16="http://schemas.microsoft.com/office/drawing/2014/main" id="{A55DFCF7-6785-4D5B-99C4-44D00F2FDA2E}"/>
                </a:ext>
              </a:extLst>
            </p:cNvPr>
            <p:cNvSpPr/>
            <p:nvPr/>
          </p:nvSpPr>
          <p:spPr>
            <a:xfrm>
              <a:off x="4581937" y="5232827"/>
              <a:ext cx="177444" cy="359346"/>
            </a:xfrm>
            <a:prstGeom prst="diagStripe">
              <a:avLst/>
            </a:prstGeom>
            <a:grpFill/>
            <a:ln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1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6494</TotalTime>
  <Words>984</Words>
  <Application>Microsoft Office PowerPoint</Application>
  <PresentationFormat>와이드스크린</PresentationFormat>
  <Paragraphs>338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a추리소설</vt:lpstr>
      <vt:lpstr>Arial</vt:lpstr>
      <vt:lpstr>궁서체</vt:lpstr>
      <vt:lpstr>Calibri Light</vt:lpstr>
      <vt:lpstr>맑은 고딕</vt:lpstr>
      <vt:lpstr>Chiller</vt:lpstr>
      <vt:lpstr>Calibri</vt:lpstr>
      <vt:lpstr>Elder Futhark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이재형</dc:creator>
  <cp:lastModifiedBy>이 재형</cp:lastModifiedBy>
  <cp:revision>45</cp:revision>
  <dcterms:created xsi:type="dcterms:W3CDTF">2019-04-07T16:36:07Z</dcterms:created>
  <dcterms:modified xsi:type="dcterms:W3CDTF">2021-05-07T08:11:49Z</dcterms:modified>
</cp:coreProperties>
</file>